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.xml" ContentType="application/vnd.openxmlformats-officedocument.presentationml.tags+xml"/>
  <Override PartName="/ppt/notesSlides/notesSlide36.xml" ContentType="application/vnd.openxmlformats-officedocument.presentationml.notesSlide+xml"/>
  <Override PartName="/ppt/tags/tag4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52"/>
  </p:notesMasterIdLst>
  <p:sldIdLst>
    <p:sldId id="712" r:id="rId2"/>
    <p:sldId id="619" r:id="rId3"/>
    <p:sldId id="713" r:id="rId4"/>
    <p:sldId id="714" r:id="rId5"/>
    <p:sldId id="737" r:id="rId6"/>
    <p:sldId id="675" r:id="rId7"/>
    <p:sldId id="677" r:id="rId8"/>
    <p:sldId id="676" r:id="rId9"/>
    <p:sldId id="625" r:id="rId10"/>
    <p:sldId id="681" r:id="rId11"/>
    <p:sldId id="680" r:id="rId12"/>
    <p:sldId id="679" r:id="rId13"/>
    <p:sldId id="678" r:id="rId14"/>
    <p:sldId id="684" r:id="rId15"/>
    <p:sldId id="686" r:id="rId16"/>
    <p:sldId id="688" r:id="rId17"/>
    <p:sldId id="687" r:id="rId18"/>
    <p:sldId id="689" r:id="rId19"/>
    <p:sldId id="690" r:id="rId20"/>
    <p:sldId id="738" r:id="rId21"/>
    <p:sldId id="741" r:id="rId22"/>
    <p:sldId id="691" r:id="rId23"/>
    <p:sldId id="695" r:id="rId24"/>
    <p:sldId id="694" r:id="rId25"/>
    <p:sldId id="743" r:id="rId26"/>
    <p:sldId id="697" r:id="rId27"/>
    <p:sldId id="716" r:id="rId28"/>
    <p:sldId id="745" r:id="rId29"/>
    <p:sldId id="715" r:id="rId30"/>
    <p:sldId id="739" r:id="rId31"/>
    <p:sldId id="733" r:id="rId32"/>
    <p:sldId id="734" r:id="rId33"/>
    <p:sldId id="717" r:id="rId34"/>
    <p:sldId id="718" r:id="rId35"/>
    <p:sldId id="719" r:id="rId36"/>
    <p:sldId id="720" r:id="rId37"/>
    <p:sldId id="721" r:id="rId38"/>
    <p:sldId id="722" r:id="rId39"/>
    <p:sldId id="740" r:id="rId40"/>
    <p:sldId id="723" r:id="rId41"/>
    <p:sldId id="641" r:id="rId42"/>
    <p:sldId id="724" r:id="rId43"/>
    <p:sldId id="725" r:id="rId44"/>
    <p:sldId id="726" r:id="rId45"/>
    <p:sldId id="727" r:id="rId46"/>
    <p:sldId id="728" r:id="rId47"/>
    <p:sldId id="732" r:id="rId48"/>
    <p:sldId id="729" r:id="rId49"/>
    <p:sldId id="730" r:id="rId50"/>
    <p:sldId id="731" r:id="rId5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00FF"/>
    <a:srgbClr val="00FF00"/>
    <a:srgbClr val="3399FF"/>
    <a:srgbClr val="A5257A"/>
    <a:srgbClr val="FF00FF"/>
    <a:srgbClr val="01FFFF"/>
    <a:srgbClr val="89898D"/>
    <a:srgbClr val="5C4C3A"/>
    <a:srgbClr val="7C68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09" autoAdjust="0"/>
    <p:restoredTop sz="89555" autoAdjust="0"/>
  </p:normalViewPr>
  <p:slideViewPr>
    <p:cSldViewPr>
      <p:cViewPr varScale="1">
        <p:scale>
          <a:sx n="144" d="100"/>
          <a:sy n="144" d="100"/>
        </p:scale>
        <p:origin x="2118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ourosh\Desktop\Book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70441667513846E-2"/>
          <c:y val="6.2947131608548937E-2"/>
          <c:w val="0.89405361706032538"/>
          <c:h val="0.72951419534096695"/>
        </c:manualLayout>
      </c:layout>
      <c:barChart>
        <c:barDir val="col"/>
        <c:grouping val="clustered"/>
        <c:varyColors val="0"/>
        <c:ser>
          <c:idx val="0"/>
          <c:order val="0"/>
          <c:tx>
            <c:v>Frequency</c:v>
          </c:tx>
          <c:spPr>
            <a:noFill/>
            <a:ln w="12700" cap="flat" cmpd="sng" algn="ctr">
              <a:solidFill>
                <a:schemeClr val="tx1"/>
              </a:solidFill>
              <a:miter lim="800000"/>
            </a:ln>
            <a:effectLst>
              <a:glow rad="63500">
                <a:schemeClr val="tx1">
                  <a:alpha val="36000"/>
                </a:schemeClr>
              </a:glow>
            </a:effectLst>
          </c:spPr>
          <c:invertIfNegative val="0"/>
          <c:cat>
            <c:numRef>
              <c:f>Sheet3!$A$2:$A$12</c:f>
              <c:numCache>
                <c:formatCode>General</c:formatCode>
                <c:ptCount val="11"/>
                <c:pt idx="0">
                  <c:v>0</c:v>
                </c:pt>
                <c:pt idx="1">
                  <c:v>25</c:v>
                </c:pt>
                <c:pt idx="2">
                  <c:v>50</c:v>
                </c:pt>
                <c:pt idx="3">
                  <c:v>75</c:v>
                </c:pt>
                <c:pt idx="4">
                  <c:v>100</c:v>
                </c:pt>
                <c:pt idx="5">
                  <c:v>125</c:v>
                </c:pt>
                <c:pt idx="6">
                  <c:v>150</c:v>
                </c:pt>
                <c:pt idx="7">
                  <c:v>175</c:v>
                </c:pt>
                <c:pt idx="8">
                  <c:v>200</c:v>
                </c:pt>
                <c:pt idx="9">
                  <c:v>225</c:v>
                </c:pt>
                <c:pt idx="10">
                  <c:v>250</c:v>
                </c:pt>
              </c:numCache>
            </c:numRef>
          </c:cat>
          <c:val>
            <c:numRef>
              <c:f>Sheet3!$B$2:$B$12</c:f>
              <c:numCache>
                <c:formatCode>General</c:formatCode>
                <c:ptCount val="11"/>
                <c:pt idx="0">
                  <c:v>0</c:v>
                </c:pt>
                <c:pt idx="1">
                  <c:v>30</c:v>
                </c:pt>
                <c:pt idx="2">
                  <c:v>3</c:v>
                </c:pt>
                <c:pt idx="3">
                  <c:v>22</c:v>
                </c:pt>
                <c:pt idx="4">
                  <c:v>2</c:v>
                </c:pt>
                <c:pt idx="5">
                  <c:v>20</c:v>
                </c:pt>
                <c:pt idx="6">
                  <c:v>1</c:v>
                </c:pt>
                <c:pt idx="7">
                  <c:v>6</c:v>
                </c:pt>
                <c:pt idx="8">
                  <c:v>2</c:v>
                </c:pt>
                <c:pt idx="9">
                  <c:v>15</c:v>
                </c:pt>
                <c:pt idx="10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overlap val="-40"/>
        <c:axId val="42062064"/>
        <c:axId val="42062624"/>
      </c:barChart>
      <c:catAx>
        <c:axId val="42062064"/>
        <c:scaling>
          <c:orientation val="minMax"/>
        </c:scaling>
        <c:delete val="1"/>
        <c:axPos val="b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062624"/>
        <c:crosses val="autoZero"/>
        <c:auto val="1"/>
        <c:lblAlgn val="ctr"/>
        <c:lblOffset val="100"/>
        <c:noMultiLvlLbl val="0"/>
      </c:catAx>
      <c:valAx>
        <c:axId val="42062624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2062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515154"/>
    </a:solidFill>
    <a:ln w="9525" cap="flat" cmpd="sng" algn="ctr">
      <a:solidFill>
        <a:srgbClr val="FFFFFF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Sheet1!$A$1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</c:ser>
        <c:ser>
          <c:idx val="1"/>
          <c:order val="1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2"/>
          <c:order val="2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Sheet1!$A$3</c:f>
              <c:numCache>
                <c:formatCode>General</c:formatCode>
                <c:ptCount val="1"/>
                <c:pt idx="0">
                  <c:v>33</c:v>
                </c:pt>
              </c:numCache>
            </c:numRef>
          </c:val>
        </c:ser>
        <c:ser>
          <c:idx val="3"/>
          <c:order val="3"/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Sheet1!$A$4</c:f>
              <c:numCache>
                <c:formatCode>General</c:formatCode>
                <c:ptCount val="1"/>
                <c:pt idx="0">
                  <c:v>24</c:v>
                </c:pt>
              </c:numCache>
            </c:numRef>
          </c:val>
        </c:ser>
        <c:ser>
          <c:idx val="4"/>
          <c:order val="4"/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Sheet1!$A$5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ser>
          <c:idx val="5"/>
          <c:order val="5"/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Sheet1!$A$6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</c:ser>
        <c:ser>
          <c:idx val="6"/>
          <c:order val="6"/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Sheet1!$A$7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7"/>
          <c:order val="7"/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val>
            <c:numRef>
              <c:f>Sheet1!$A$8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068224"/>
        <c:axId val="42068784"/>
      </c:barChart>
      <c:catAx>
        <c:axId val="42068224"/>
        <c:scaling>
          <c:orientation val="minMax"/>
        </c:scaling>
        <c:delete val="1"/>
        <c:axPos val="b"/>
        <c:majorTickMark val="none"/>
        <c:minorTickMark val="none"/>
        <c:tickLblPos val="nextTo"/>
        <c:crossAx val="42068784"/>
        <c:crosses val="autoZero"/>
        <c:auto val="1"/>
        <c:lblAlgn val="ctr"/>
        <c:lblOffset val="100"/>
        <c:noMultiLvlLbl val="0"/>
      </c:catAx>
      <c:valAx>
        <c:axId val="420687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2068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1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</c:dPt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22</c:v>
                </c:pt>
                <c:pt idx="2">
                  <c:v>10</c:v>
                </c:pt>
                <c:pt idx="3">
                  <c:v>6</c:v>
                </c:pt>
                <c:pt idx="4">
                  <c:v>8</c:v>
                </c:pt>
                <c:pt idx="5">
                  <c:v>14</c:v>
                </c:pt>
                <c:pt idx="6">
                  <c:v>6</c:v>
                </c:pt>
                <c:pt idx="7">
                  <c:v>4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3">
  <cs:axisTitle>
    <cs:lnRef idx="0"/>
    <cs:fillRef idx="0"/>
    <cs:effectRef idx="0"/>
    <cs:fontRef idx="minor">
      <a:schemeClr val="lt1">
        <a:lumMod val="75000"/>
      </a:schemeClr>
    </cs:fontRef>
    <cs:defRPr sz="1197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>
        <a:lumMod val="75000"/>
      </a:schemeClr>
    </cs:fontRef>
    <cs:defRPr sz="1197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862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image" Target="../media/image2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B3D561-7C99-461B-A399-741D6EEA5C1C}" type="doc">
      <dgm:prSet loTypeId="urn:microsoft.com/office/officeart/2005/8/layout/process1" loCatId="process" qsTypeId="urn:microsoft.com/office/officeart/2005/8/quickstyle/simple5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B5818FD-2B78-4309-B45C-849341E8366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40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baseline="-25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B0E49-42BF-414C-9F85-E0DB176A57C7}" type="parTrans" cxnId="{C7E7D666-945F-417B-B928-3AE27427309D}">
      <dgm:prSet/>
      <dgm:spPr/>
      <dgm:t>
        <a:bodyPr/>
        <a:lstStyle/>
        <a:p>
          <a:endParaRPr lang="en-US"/>
        </a:p>
      </dgm:t>
    </dgm:pt>
    <dgm:pt modelId="{8A828F16-3BF1-4C91-BD9B-23A75CBE9CCF}" type="sibTrans" cxnId="{C7E7D666-945F-417B-B928-3AE27427309D}">
      <dgm:prSet/>
      <dgm:spPr>
        <a:noFill/>
      </dgm:spPr>
      <dgm:t>
        <a:bodyPr/>
        <a:lstStyle/>
        <a:p>
          <a:endParaRPr lang="en-US"/>
        </a:p>
      </dgm:t>
    </dgm:pt>
    <dgm:pt modelId="{758B799A-703E-4D0B-AA2C-DC447BB4FCF5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sz="4000" b="1" i="1" baseline="-250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A84240-F54F-4243-8BD6-971C210BD226}" type="sibTrans" cxnId="{04B5BC49-E536-4F5E-88B1-7F0B25603F0C}">
      <dgm:prSet/>
      <dgm:spPr/>
      <dgm:t>
        <a:bodyPr/>
        <a:lstStyle/>
        <a:p>
          <a:endParaRPr lang="en-US"/>
        </a:p>
      </dgm:t>
    </dgm:pt>
    <dgm:pt modelId="{F6C17072-78CF-40C5-8EC7-501AA1D5D44C}" type="parTrans" cxnId="{04B5BC49-E536-4F5E-88B1-7F0B25603F0C}">
      <dgm:prSet/>
      <dgm:spPr/>
      <dgm:t>
        <a:bodyPr/>
        <a:lstStyle/>
        <a:p>
          <a:endParaRPr lang="en-US"/>
        </a:p>
      </dgm:t>
    </dgm:pt>
    <dgm:pt modelId="{923C2130-22B8-4A6D-BCAE-61E580644D4D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z="40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baseline="-25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956AF4-C15C-4EF4-BB16-2AB492F0FD37}" type="sibTrans" cxnId="{C06AA642-BB98-4F8E-B4C8-D929274C09A2}">
      <dgm:prSet/>
      <dgm:spPr>
        <a:noFill/>
      </dgm:spPr>
      <dgm:t>
        <a:bodyPr/>
        <a:lstStyle/>
        <a:p>
          <a:endParaRPr lang="en-US"/>
        </a:p>
      </dgm:t>
    </dgm:pt>
    <dgm:pt modelId="{30B4AA67-DDF4-4C43-8026-45DD52A5EBF0}" type="parTrans" cxnId="{C06AA642-BB98-4F8E-B4C8-D929274C09A2}">
      <dgm:prSet/>
      <dgm:spPr/>
      <dgm:t>
        <a:bodyPr/>
        <a:lstStyle/>
        <a:p>
          <a:endParaRPr lang="en-US"/>
        </a:p>
      </dgm:t>
    </dgm:pt>
    <dgm:pt modelId="{E9B1FDC2-A0F4-43CA-9332-7A1C50D820AB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en-US" sz="40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38681B-2A91-49ED-8CEB-BF4D3E9423B2}" type="sibTrans" cxnId="{86505C24-E1CF-4254-AAC5-004C166D804E}">
      <dgm:prSet/>
      <dgm:spPr>
        <a:noFill/>
      </dgm:spPr>
      <dgm:t>
        <a:bodyPr/>
        <a:lstStyle/>
        <a:p>
          <a:endParaRPr lang="en-US"/>
        </a:p>
      </dgm:t>
    </dgm:pt>
    <dgm:pt modelId="{E2AF3456-14A4-463A-919B-784D7B0A9131}" type="parTrans" cxnId="{86505C24-E1CF-4254-AAC5-004C166D804E}">
      <dgm:prSet/>
      <dgm:spPr/>
      <dgm:t>
        <a:bodyPr/>
        <a:lstStyle/>
        <a:p>
          <a:endParaRPr lang="en-US"/>
        </a:p>
      </dgm:t>
    </dgm:pt>
    <dgm:pt modelId="{0BFC9F3C-826B-4775-A8F1-769524D7CF92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 sz="4000" b="1" i="1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baseline="-25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8FDEEC-30AF-4354-B09B-4D14C4D50179}" type="sibTrans" cxnId="{123F373C-51C2-4CD1-BE26-9288177B3034}">
      <dgm:prSet/>
      <dgm:spPr>
        <a:noFill/>
      </dgm:spPr>
      <dgm:t>
        <a:bodyPr/>
        <a:lstStyle/>
        <a:p>
          <a:endParaRPr lang="en-US"/>
        </a:p>
      </dgm:t>
    </dgm:pt>
    <dgm:pt modelId="{FCB0BCD0-AB03-43B4-A0C3-D2808F871C51}" type="parTrans" cxnId="{123F373C-51C2-4CD1-BE26-9288177B3034}">
      <dgm:prSet/>
      <dgm:spPr/>
      <dgm:t>
        <a:bodyPr/>
        <a:lstStyle/>
        <a:p>
          <a:endParaRPr lang="en-US"/>
        </a:p>
      </dgm:t>
    </dgm:pt>
    <dgm:pt modelId="{EF9A7A19-D366-4794-AE61-6951930AEDAB}" type="pres">
      <dgm:prSet presAssocID="{18B3D561-7C99-461B-A399-741D6EEA5C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4F4082-017A-47AE-87C9-993858BB4B22}" type="pres">
      <dgm:prSet presAssocID="{4B5818FD-2B78-4309-B45C-849341E8366B}" presName="node" presStyleLbl="node1" presStyleIdx="0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49F4D-AEE3-4482-98A2-83BD3BED725A}" type="pres">
      <dgm:prSet presAssocID="{8A828F16-3BF1-4C91-BD9B-23A75CBE9CC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0BE4AD9-93D8-4DCC-969A-0BC153EC787C}" type="pres">
      <dgm:prSet presAssocID="{8A828F16-3BF1-4C91-BD9B-23A75CBE9CC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7B91BB1-6D4E-4B4F-A733-A02092CDB585}" type="pres">
      <dgm:prSet presAssocID="{0BFC9F3C-826B-4775-A8F1-769524D7CF92}" presName="node" presStyleLbl="node1" presStyleIdx="1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0EAA3-BEB9-46F1-9B68-DB202B60F381}" type="pres">
      <dgm:prSet presAssocID="{3F8FDEEC-30AF-4354-B09B-4D14C4D5017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B05250E-1D5C-4A69-8DF8-B6C1773CF6CC}" type="pres">
      <dgm:prSet presAssocID="{3F8FDEEC-30AF-4354-B09B-4D14C4D5017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53E0F57-E252-4508-AF49-0964B3C2E86B}" type="pres">
      <dgm:prSet presAssocID="{E9B1FDC2-A0F4-43CA-9332-7A1C50D820AB}" presName="node" presStyleLbl="node1" presStyleIdx="2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ABB9C-2AA0-4F3E-BE90-465E24F76086}" type="pres">
      <dgm:prSet presAssocID="{7538681B-2A91-49ED-8CEB-BF4D3E9423B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FD5C6C4-45D2-417C-9E72-E0C0726D9EDE}" type="pres">
      <dgm:prSet presAssocID="{7538681B-2A91-49ED-8CEB-BF4D3E9423B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767D305-BDA9-4ED6-8F4A-4F7B98431D7A}" type="pres">
      <dgm:prSet presAssocID="{923C2130-22B8-4A6D-BCAE-61E580644D4D}" presName="node" presStyleLbl="node1" presStyleIdx="3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54884-6939-459A-9B33-A7410CA5475E}" type="pres">
      <dgm:prSet presAssocID="{A8956AF4-C15C-4EF4-BB16-2AB492F0FD3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BA9C2D9-BC4E-48CA-8E86-C1B1775C0F4B}" type="pres">
      <dgm:prSet presAssocID="{A8956AF4-C15C-4EF4-BB16-2AB492F0FD3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4452CF59-8F78-486C-88C7-6FFCF51CBB42}" type="pres">
      <dgm:prSet presAssocID="{758B799A-703E-4D0B-AA2C-DC447BB4FCF5}" presName="node" presStyleLbl="node1" presStyleIdx="4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39B130-57A2-471F-BD31-2C335A6408F5}" type="presOf" srcId="{3F8FDEEC-30AF-4354-B09B-4D14C4D50179}" destId="{2B05250E-1D5C-4A69-8DF8-B6C1773CF6CC}" srcOrd="1" destOrd="0" presId="urn:microsoft.com/office/officeart/2005/8/layout/process1"/>
    <dgm:cxn modelId="{04B5BC49-E536-4F5E-88B1-7F0B25603F0C}" srcId="{18B3D561-7C99-461B-A399-741D6EEA5C1C}" destId="{758B799A-703E-4D0B-AA2C-DC447BB4FCF5}" srcOrd="4" destOrd="0" parTransId="{F6C17072-78CF-40C5-8EC7-501AA1D5D44C}" sibTransId="{25A84240-F54F-4243-8BD6-971C210BD226}"/>
    <dgm:cxn modelId="{B8BBEACF-9A33-4722-8B66-6B2E376FD918}" type="presOf" srcId="{18B3D561-7C99-461B-A399-741D6EEA5C1C}" destId="{EF9A7A19-D366-4794-AE61-6951930AEDAB}" srcOrd="0" destOrd="0" presId="urn:microsoft.com/office/officeart/2005/8/layout/process1"/>
    <dgm:cxn modelId="{6CB9E879-322D-49B4-A1C2-C0920B809941}" type="presOf" srcId="{8A828F16-3BF1-4C91-BD9B-23A75CBE9CCF}" destId="{A3E49F4D-AEE3-4482-98A2-83BD3BED725A}" srcOrd="0" destOrd="0" presId="urn:microsoft.com/office/officeart/2005/8/layout/process1"/>
    <dgm:cxn modelId="{4B6A80EC-A13C-4783-A81B-20B3EC0A4BAD}" type="presOf" srcId="{3F8FDEEC-30AF-4354-B09B-4D14C4D50179}" destId="{4FC0EAA3-BEB9-46F1-9B68-DB202B60F381}" srcOrd="0" destOrd="0" presId="urn:microsoft.com/office/officeart/2005/8/layout/process1"/>
    <dgm:cxn modelId="{C06AA642-BB98-4F8E-B4C8-D929274C09A2}" srcId="{18B3D561-7C99-461B-A399-741D6EEA5C1C}" destId="{923C2130-22B8-4A6D-BCAE-61E580644D4D}" srcOrd="3" destOrd="0" parTransId="{30B4AA67-DDF4-4C43-8026-45DD52A5EBF0}" sibTransId="{A8956AF4-C15C-4EF4-BB16-2AB492F0FD37}"/>
    <dgm:cxn modelId="{86505C24-E1CF-4254-AAC5-004C166D804E}" srcId="{18B3D561-7C99-461B-A399-741D6EEA5C1C}" destId="{E9B1FDC2-A0F4-43CA-9332-7A1C50D820AB}" srcOrd="2" destOrd="0" parTransId="{E2AF3456-14A4-463A-919B-784D7B0A9131}" sibTransId="{7538681B-2A91-49ED-8CEB-BF4D3E9423B2}"/>
    <dgm:cxn modelId="{16314F4B-DCBD-4862-A678-2E833989E6A0}" type="presOf" srcId="{7538681B-2A91-49ED-8CEB-BF4D3E9423B2}" destId="{DFD5C6C4-45D2-417C-9E72-E0C0726D9EDE}" srcOrd="1" destOrd="0" presId="urn:microsoft.com/office/officeart/2005/8/layout/process1"/>
    <dgm:cxn modelId="{A0B39772-A357-4D52-8AEB-AADC2F22926A}" type="presOf" srcId="{4B5818FD-2B78-4309-B45C-849341E8366B}" destId="{4F4F4082-017A-47AE-87C9-993858BB4B22}" srcOrd="0" destOrd="0" presId="urn:microsoft.com/office/officeart/2005/8/layout/process1"/>
    <dgm:cxn modelId="{C7E7D666-945F-417B-B928-3AE27427309D}" srcId="{18B3D561-7C99-461B-A399-741D6EEA5C1C}" destId="{4B5818FD-2B78-4309-B45C-849341E8366B}" srcOrd="0" destOrd="0" parTransId="{75BB0E49-42BF-414C-9F85-E0DB176A57C7}" sibTransId="{8A828F16-3BF1-4C91-BD9B-23A75CBE9CCF}"/>
    <dgm:cxn modelId="{635646C0-D8A0-4F6D-A28F-07500A64EED2}" type="presOf" srcId="{0BFC9F3C-826B-4775-A8F1-769524D7CF92}" destId="{77B91BB1-6D4E-4B4F-A733-A02092CDB585}" srcOrd="0" destOrd="0" presId="urn:microsoft.com/office/officeart/2005/8/layout/process1"/>
    <dgm:cxn modelId="{56306CE8-A4BF-4BFE-8777-783B41115436}" type="presOf" srcId="{7538681B-2A91-49ED-8CEB-BF4D3E9423B2}" destId="{A2EABB9C-2AA0-4F3E-BE90-465E24F76086}" srcOrd="0" destOrd="0" presId="urn:microsoft.com/office/officeart/2005/8/layout/process1"/>
    <dgm:cxn modelId="{123F373C-51C2-4CD1-BE26-9288177B3034}" srcId="{18B3D561-7C99-461B-A399-741D6EEA5C1C}" destId="{0BFC9F3C-826B-4775-A8F1-769524D7CF92}" srcOrd="1" destOrd="0" parTransId="{FCB0BCD0-AB03-43B4-A0C3-D2808F871C51}" sibTransId="{3F8FDEEC-30AF-4354-B09B-4D14C4D50179}"/>
    <dgm:cxn modelId="{44C9F39D-806F-4049-B55D-240AE6DE0E1D}" type="presOf" srcId="{A8956AF4-C15C-4EF4-BB16-2AB492F0FD37}" destId="{ACA54884-6939-459A-9B33-A7410CA5475E}" srcOrd="0" destOrd="0" presId="urn:microsoft.com/office/officeart/2005/8/layout/process1"/>
    <dgm:cxn modelId="{40645622-04FF-4EDA-A768-076F8E14482C}" type="presOf" srcId="{8A828F16-3BF1-4C91-BD9B-23A75CBE9CCF}" destId="{D0BE4AD9-93D8-4DCC-969A-0BC153EC787C}" srcOrd="1" destOrd="0" presId="urn:microsoft.com/office/officeart/2005/8/layout/process1"/>
    <dgm:cxn modelId="{F5B3C908-D44D-4843-95E7-CA7E6253FB7F}" type="presOf" srcId="{923C2130-22B8-4A6D-BCAE-61E580644D4D}" destId="{E767D305-BDA9-4ED6-8F4A-4F7B98431D7A}" srcOrd="0" destOrd="0" presId="urn:microsoft.com/office/officeart/2005/8/layout/process1"/>
    <dgm:cxn modelId="{6143EE03-79F0-4B04-BD4A-1E27B5E70D4B}" type="presOf" srcId="{A8956AF4-C15C-4EF4-BB16-2AB492F0FD37}" destId="{ABA9C2D9-BC4E-48CA-8E86-C1B1775C0F4B}" srcOrd="1" destOrd="0" presId="urn:microsoft.com/office/officeart/2005/8/layout/process1"/>
    <dgm:cxn modelId="{EA921B9F-8AE1-4890-9FA2-03A1E5188560}" type="presOf" srcId="{E9B1FDC2-A0F4-43CA-9332-7A1C50D820AB}" destId="{253E0F57-E252-4508-AF49-0964B3C2E86B}" srcOrd="0" destOrd="0" presId="urn:microsoft.com/office/officeart/2005/8/layout/process1"/>
    <dgm:cxn modelId="{4F1804F4-901E-4DBC-8DF8-F47B2AF65F78}" type="presOf" srcId="{758B799A-703E-4D0B-AA2C-DC447BB4FCF5}" destId="{4452CF59-8F78-486C-88C7-6FFCF51CBB42}" srcOrd="0" destOrd="0" presId="urn:microsoft.com/office/officeart/2005/8/layout/process1"/>
    <dgm:cxn modelId="{462CBBBB-5BE7-4837-9A98-33F26434FDA7}" type="presParOf" srcId="{EF9A7A19-D366-4794-AE61-6951930AEDAB}" destId="{4F4F4082-017A-47AE-87C9-993858BB4B22}" srcOrd="0" destOrd="0" presId="urn:microsoft.com/office/officeart/2005/8/layout/process1"/>
    <dgm:cxn modelId="{7C36D5C2-83BC-4FC6-AC61-A0054C16A8A7}" type="presParOf" srcId="{EF9A7A19-D366-4794-AE61-6951930AEDAB}" destId="{A3E49F4D-AEE3-4482-98A2-83BD3BED725A}" srcOrd="1" destOrd="0" presId="urn:microsoft.com/office/officeart/2005/8/layout/process1"/>
    <dgm:cxn modelId="{8BA4BDF5-9ABA-4E02-AA75-89F04830CEC0}" type="presParOf" srcId="{A3E49F4D-AEE3-4482-98A2-83BD3BED725A}" destId="{D0BE4AD9-93D8-4DCC-969A-0BC153EC787C}" srcOrd="0" destOrd="0" presId="urn:microsoft.com/office/officeart/2005/8/layout/process1"/>
    <dgm:cxn modelId="{396543A8-1446-4B68-869D-D4F8241B2764}" type="presParOf" srcId="{EF9A7A19-D366-4794-AE61-6951930AEDAB}" destId="{77B91BB1-6D4E-4B4F-A733-A02092CDB585}" srcOrd="2" destOrd="0" presId="urn:microsoft.com/office/officeart/2005/8/layout/process1"/>
    <dgm:cxn modelId="{E4AEF61A-1F2D-46D3-96F2-3705E4E0E442}" type="presParOf" srcId="{EF9A7A19-D366-4794-AE61-6951930AEDAB}" destId="{4FC0EAA3-BEB9-46F1-9B68-DB202B60F381}" srcOrd="3" destOrd="0" presId="urn:microsoft.com/office/officeart/2005/8/layout/process1"/>
    <dgm:cxn modelId="{3BAD1AF7-4BDE-4388-BD66-67C2FEEB68EC}" type="presParOf" srcId="{4FC0EAA3-BEB9-46F1-9B68-DB202B60F381}" destId="{2B05250E-1D5C-4A69-8DF8-B6C1773CF6CC}" srcOrd="0" destOrd="0" presId="urn:microsoft.com/office/officeart/2005/8/layout/process1"/>
    <dgm:cxn modelId="{B1BDED98-E1DD-47F4-9E20-A22A1667F059}" type="presParOf" srcId="{EF9A7A19-D366-4794-AE61-6951930AEDAB}" destId="{253E0F57-E252-4508-AF49-0964B3C2E86B}" srcOrd="4" destOrd="0" presId="urn:microsoft.com/office/officeart/2005/8/layout/process1"/>
    <dgm:cxn modelId="{88086D01-8688-47F7-BB91-FCD4A433A0EF}" type="presParOf" srcId="{EF9A7A19-D366-4794-AE61-6951930AEDAB}" destId="{A2EABB9C-2AA0-4F3E-BE90-465E24F76086}" srcOrd="5" destOrd="0" presId="urn:microsoft.com/office/officeart/2005/8/layout/process1"/>
    <dgm:cxn modelId="{1C51F814-13DB-42FC-A123-5E62EE617703}" type="presParOf" srcId="{A2EABB9C-2AA0-4F3E-BE90-465E24F76086}" destId="{DFD5C6C4-45D2-417C-9E72-E0C0726D9EDE}" srcOrd="0" destOrd="0" presId="urn:microsoft.com/office/officeart/2005/8/layout/process1"/>
    <dgm:cxn modelId="{C79058EC-95A2-4DF9-A51A-5BC80DF20609}" type="presParOf" srcId="{EF9A7A19-D366-4794-AE61-6951930AEDAB}" destId="{E767D305-BDA9-4ED6-8F4A-4F7B98431D7A}" srcOrd="6" destOrd="0" presId="urn:microsoft.com/office/officeart/2005/8/layout/process1"/>
    <dgm:cxn modelId="{F6870B61-F8BE-4819-9748-B673030781BE}" type="presParOf" srcId="{EF9A7A19-D366-4794-AE61-6951930AEDAB}" destId="{ACA54884-6939-459A-9B33-A7410CA5475E}" srcOrd="7" destOrd="0" presId="urn:microsoft.com/office/officeart/2005/8/layout/process1"/>
    <dgm:cxn modelId="{BC322E69-E7CD-4EF2-A3A2-82387879C98E}" type="presParOf" srcId="{ACA54884-6939-459A-9B33-A7410CA5475E}" destId="{ABA9C2D9-BC4E-48CA-8E86-C1B1775C0F4B}" srcOrd="0" destOrd="0" presId="urn:microsoft.com/office/officeart/2005/8/layout/process1"/>
    <dgm:cxn modelId="{093282B5-6CB9-4062-B35B-7B9B2B47ECE1}" type="presParOf" srcId="{EF9A7A19-D366-4794-AE61-6951930AEDAB}" destId="{4452CF59-8F78-486C-88C7-6FFCF51CBB4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8B3D561-7C99-461B-A399-741D6EEA5C1C}" type="doc">
      <dgm:prSet loTypeId="urn:microsoft.com/office/officeart/2005/8/layout/process1" loCatId="process" qsTypeId="urn:microsoft.com/office/officeart/2005/8/quickstyle/simple5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B5818FD-2B78-4309-B45C-849341E8366B}">
      <dgm:prSet phldrT="[Text]" custT="1"/>
      <dgm:spPr/>
      <dgm:t>
        <a:bodyPr/>
        <a:lstStyle/>
        <a:p>
          <a:r>
            <a:rPr lang="en-US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4000" b="1" i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4000" b="1" i="1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B0E49-42BF-414C-9F85-E0DB176A57C7}" type="parTrans" cxnId="{C7E7D666-945F-417B-B928-3AE27427309D}">
      <dgm:prSet/>
      <dgm:spPr/>
      <dgm:t>
        <a:bodyPr/>
        <a:lstStyle/>
        <a:p>
          <a:endParaRPr lang="en-US"/>
        </a:p>
      </dgm:t>
    </dgm:pt>
    <dgm:pt modelId="{8A828F16-3BF1-4C91-BD9B-23A75CBE9CCF}" type="sibTrans" cxnId="{C7E7D666-945F-417B-B928-3AE27427309D}">
      <dgm:prSet/>
      <dgm:spPr/>
      <dgm:t>
        <a:bodyPr/>
        <a:lstStyle/>
        <a:p>
          <a:endParaRPr lang="en-US"/>
        </a:p>
      </dgm:t>
    </dgm:pt>
    <dgm:pt modelId="{0BFC9F3C-826B-4775-A8F1-769524D7CF92}">
      <dgm:prSet phldrT="[Text]" custT="1"/>
      <dgm:spPr/>
      <dgm:t>
        <a:bodyPr/>
        <a:lstStyle/>
        <a:p>
          <a:r>
            <a:rPr lang="en-US" sz="4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4000" b="1" i="1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000" b="1" i="1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B0BCD0-AB03-43B4-A0C3-D2808F871C51}" type="parTrans" cxnId="{123F373C-51C2-4CD1-BE26-9288177B3034}">
      <dgm:prSet/>
      <dgm:spPr/>
      <dgm:t>
        <a:bodyPr/>
        <a:lstStyle/>
        <a:p>
          <a:endParaRPr lang="en-US"/>
        </a:p>
      </dgm:t>
    </dgm:pt>
    <dgm:pt modelId="{3F8FDEEC-30AF-4354-B09B-4D14C4D50179}" type="sibTrans" cxnId="{123F373C-51C2-4CD1-BE26-9288177B3034}">
      <dgm:prSet/>
      <dgm:spPr/>
      <dgm:t>
        <a:bodyPr/>
        <a:lstStyle/>
        <a:p>
          <a:endParaRPr lang="en-US"/>
        </a:p>
      </dgm:t>
    </dgm:pt>
    <dgm:pt modelId="{E9B1FDC2-A0F4-43CA-9332-7A1C50D820AB}">
      <dgm:prSet phldrT="[Text]" custT="1"/>
      <dgm:spPr/>
      <dgm:t>
        <a:bodyPr/>
        <a:lstStyle/>
        <a:p>
          <a:r>
            <a:rPr lang="en-US" sz="4000" b="1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4000" b="1" i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AF3456-14A4-463A-919B-784D7B0A9131}" type="parTrans" cxnId="{86505C24-E1CF-4254-AAC5-004C166D804E}">
      <dgm:prSet/>
      <dgm:spPr/>
      <dgm:t>
        <a:bodyPr/>
        <a:lstStyle/>
        <a:p>
          <a:endParaRPr lang="en-US"/>
        </a:p>
      </dgm:t>
    </dgm:pt>
    <dgm:pt modelId="{7538681B-2A91-49ED-8CEB-BF4D3E9423B2}" type="sibTrans" cxnId="{86505C24-E1CF-4254-AAC5-004C166D804E}">
      <dgm:prSet/>
      <dgm:spPr/>
      <dgm:t>
        <a:bodyPr/>
        <a:lstStyle/>
        <a:p>
          <a:endParaRPr lang="en-US"/>
        </a:p>
      </dgm:t>
    </dgm:pt>
    <dgm:pt modelId="{923C2130-22B8-4A6D-BCAE-61E580644D4D}">
      <dgm:prSet phldrT="[Text]" custT="1"/>
      <dgm:spPr/>
      <dgm:t>
        <a:bodyPr/>
        <a:lstStyle/>
        <a:p>
          <a:r>
            <a:rPr lang="en-US" sz="4000" b="1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4000" b="1" i="1" baseline="-25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endParaRPr lang="en-US" sz="4000" b="1" i="1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4AA67-DDF4-4C43-8026-45DD52A5EBF0}" type="parTrans" cxnId="{C06AA642-BB98-4F8E-B4C8-D929274C09A2}">
      <dgm:prSet/>
      <dgm:spPr/>
      <dgm:t>
        <a:bodyPr/>
        <a:lstStyle/>
        <a:p>
          <a:endParaRPr lang="en-US"/>
        </a:p>
      </dgm:t>
    </dgm:pt>
    <dgm:pt modelId="{A8956AF4-C15C-4EF4-BB16-2AB492F0FD37}" type="sibTrans" cxnId="{C06AA642-BB98-4F8E-B4C8-D929274C09A2}">
      <dgm:prSet/>
      <dgm:spPr/>
      <dgm:t>
        <a:bodyPr/>
        <a:lstStyle/>
        <a:p>
          <a:endParaRPr lang="en-US"/>
        </a:p>
      </dgm:t>
    </dgm:pt>
    <dgm:pt modelId="{758B799A-703E-4D0B-AA2C-DC447BB4FCF5}">
      <dgm:prSet phldrT="[Text]" custT="1"/>
      <dgm:spPr/>
      <dgm:t>
        <a:bodyPr/>
        <a:lstStyle/>
        <a:p>
          <a:endParaRPr lang="en-US" sz="4000" b="1" i="1" baseline="-250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17072-78CF-40C5-8EC7-501AA1D5D44C}" type="parTrans" cxnId="{04B5BC49-E536-4F5E-88B1-7F0B25603F0C}">
      <dgm:prSet/>
      <dgm:spPr/>
      <dgm:t>
        <a:bodyPr/>
        <a:lstStyle/>
        <a:p>
          <a:endParaRPr lang="en-US"/>
        </a:p>
      </dgm:t>
    </dgm:pt>
    <dgm:pt modelId="{25A84240-F54F-4243-8BD6-971C210BD226}" type="sibTrans" cxnId="{04B5BC49-E536-4F5E-88B1-7F0B25603F0C}">
      <dgm:prSet/>
      <dgm:spPr/>
      <dgm:t>
        <a:bodyPr/>
        <a:lstStyle/>
        <a:p>
          <a:endParaRPr lang="en-US"/>
        </a:p>
      </dgm:t>
    </dgm:pt>
    <dgm:pt modelId="{EF9A7A19-D366-4794-AE61-6951930AEDAB}" type="pres">
      <dgm:prSet presAssocID="{18B3D561-7C99-461B-A399-741D6EEA5C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4F4082-017A-47AE-87C9-993858BB4B22}" type="pres">
      <dgm:prSet presAssocID="{4B5818FD-2B78-4309-B45C-849341E8366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49F4D-AEE3-4482-98A2-83BD3BED725A}" type="pres">
      <dgm:prSet presAssocID="{8A828F16-3BF1-4C91-BD9B-23A75CBE9CC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0BE4AD9-93D8-4DCC-969A-0BC153EC787C}" type="pres">
      <dgm:prSet presAssocID="{8A828F16-3BF1-4C91-BD9B-23A75CBE9CC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7B91BB1-6D4E-4B4F-A733-A02092CDB585}" type="pres">
      <dgm:prSet presAssocID="{0BFC9F3C-826B-4775-A8F1-769524D7CF9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0EAA3-BEB9-46F1-9B68-DB202B60F381}" type="pres">
      <dgm:prSet presAssocID="{3F8FDEEC-30AF-4354-B09B-4D14C4D5017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B05250E-1D5C-4A69-8DF8-B6C1773CF6CC}" type="pres">
      <dgm:prSet presAssocID="{3F8FDEEC-30AF-4354-B09B-4D14C4D5017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53E0F57-E252-4508-AF49-0964B3C2E86B}" type="pres">
      <dgm:prSet presAssocID="{E9B1FDC2-A0F4-43CA-9332-7A1C50D820A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ABB9C-2AA0-4F3E-BE90-465E24F76086}" type="pres">
      <dgm:prSet presAssocID="{7538681B-2A91-49ED-8CEB-BF4D3E9423B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FD5C6C4-45D2-417C-9E72-E0C0726D9EDE}" type="pres">
      <dgm:prSet presAssocID="{7538681B-2A91-49ED-8CEB-BF4D3E9423B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767D305-BDA9-4ED6-8F4A-4F7B98431D7A}" type="pres">
      <dgm:prSet presAssocID="{923C2130-22B8-4A6D-BCAE-61E580644D4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54884-6939-459A-9B33-A7410CA5475E}" type="pres">
      <dgm:prSet presAssocID="{A8956AF4-C15C-4EF4-BB16-2AB492F0FD3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BA9C2D9-BC4E-48CA-8E86-C1B1775C0F4B}" type="pres">
      <dgm:prSet presAssocID="{A8956AF4-C15C-4EF4-BB16-2AB492F0FD3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4452CF59-8F78-486C-88C7-6FFCF51CBB42}" type="pres">
      <dgm:prSet presAssocID="{758B799A-703E-4D0B-AA2C-DC447BB4FCF5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BCE91-E172-4C55-B5BE-9DE2EE4381DC}" type="presOf" srcId="{7538681B-2A91-49ED-8CEB-BF4D3E9423B2}" destId="{DFD5C6C4-45D2-417C-9E72-E0C0726D9EDE}" srcOrd="1" destOrd="0" presId="urn:microsoft.com/office/officeart/2005/8/layout/process1"/>
    <dgm:cxn modelId="{04B5BC49-E536-4F5E-88B1-7F0B25603F0C}" srcId="{18B3D561-7C99-461B-A399-741D6EEA5C1C}" destId="{758B799A-703E-4D0B-AA2C-DC447BB4FCF5}" srcOrd="4" destOrd="0" parTransId="{F6C17072-78CF-40C5-8EC7-501AA1D5D44C}" sibTransId="{25A84240-F54F-4243-8BD6-971C210BD226}"/>
    <dgm:cxn modelId="{86505C24-E1CF-4254-AAC5-004C166D804E}" srcId="{18B3D561-7C99-461B-A399-741D6EEA5C1C}" destId="{E9B1FDC2-A0F4-43CA-9332-7A1C50D820AB}" srcOrd="2" destOrd="0" parTransId="{E2AF3456-14A4-463A-919B-784D7B0A9131}" sibTransId="{7538681B-2A91-49ED-8CEB-BF4D3E9423B2}"/>
    <dgm:cxn modelId="{BD710FEB-BA67-49F6-89BF-03F56D19F744}" type="presOf" srcId="{A8956AF4-C15C-4EF4-BB16-2AB492F0FD37}" destId="{ABA9C2D9-BC4E-48CA-8E86-C1B1775C0F4B}" srcOrd="1" destOrd="0" presId="urn:microsoft.com/office/officeart/2005/8/layout/process1"/>
    <dgm:cxn modelId="{4AE87BAE-DFE2-48C1-A185-25F210934991}" type="presOf" srcId="{4B5818FD-2B78-4309-B45C-849341E8366B}" destId="{4F4F4082-017A-47AE-87C9-993858BB4B22}" srcOrd="0" destOrd="0" presId="urn:microsoft.com/office/officeart/2005/8/layout/process1"/>
    <dgm:cxn modelId="{8421E940-79B9-4D16-95EC-F5D51009EE93}" type="presOf" srcId="{3F8FDEEC-30AF-4354-B09B-4D14C4D50179}" destId="{2B05250E-1D5C-4A69-8DF8-B6C1773CF6CC}" srcOrd="1" destOrd="0" presId="urn:microsoft.com/office/officeart/2005/8/layout/process1"/>
    <dgm:cxn modelId="{79139E61-4428-4DDE-9119-80C2584B18FB}" type="presOf" srcId="{8A828F16-3BF1-4C91-BD9B-23A75CBE9CCF}" destId="{D0BE4AD9-93D8-4DCC-969A-0BC153EC787C}" srcOrd="1" destOrd="0" presId="urn:microsoft.com/office/officeart/2005/8/layout/process1"/>
    <dgm:cxn modelId="{FB751A09-9BEA-4B3A-9318-4B36FAB20A13}" type="presOf" srcId="{923C2130-22B8-4A6D-BCAE-61E580644D4D}" destId="{E767D305-BDA9-4ED6-8F4A-4F7B98431D7A}" srcOrd="0" destOrd="0" presId="urn:microsoft.com/office/officeart/2005/8/layout/process1"/>
    <dgm:cxn modelId="{123F373C-51C2-4CD1-BE26-9288177B3034}" srcId="{18B3D561-7C99-461B-A399-741D6EEA5C1C}" destId="{0BFC9F3C-826B-4775-A8F1-769524D7CF92}" srcOrd="1" destOrd="0" parTransId="{FCB0BCD0-AB03-43B4-A0C3-D2808F871C51}" sibTransId="{3F8FDEEC-30AF-4354-B09B-4D14C4D50179}"/>
    <dgm:cxn modelId="{E980A8F3-B7B3-47D6-9704-A95179740F74}" type="presOf" srcId="{0BFC9F3C-826B-4775-A8F1-769524D7CF92}" destId="{77B91BB1-6D4E-4B4F-A733-A02092CDB585}" srcOrd="0" destOrd="0" presId="urn:microsoft.com/office/officeart/2005/8/layout/process1"/>
    <dgm:cxn modelId="{DBD03159-D9B7-4D12-B291-E778B6F8D107}" type="presOf" srcId="{8A828F16-3BF1-4C91-BD9B-23A75CBE9CCF}" destId="{A3E49F4D-AEE3-4482-98A2-83BD3BED725A}" srcOrd="0" destOrd="0" presId="urn:microsoft.com/office/officeart/2005/8/layout/process1"/>
    <dgm:cxn modelId="{908BBAD6-41E7-4AA4-B941-1DC0B11F3CBD}" type="presOf" srcId="{758B799A-703E-4D0B-AA2C-DC447BB4FCF5}" destId="{4452CF59-8F78-486C-88C7-6FFCF51CBB42}" srcOrd="0" destOrd="0" presId="urn:microsoft.com/office/officeart/2005/8/layout/process1"/>
    <dgm:cxn modelId="{5EAD9E39-8FB2-47C9-B8EE-DF74B1EABE1E}" type="presOf" srcId="{18B3D561-7C99-461B-A399-741D6EEA5C1C}" destId="{EF9A7A19-D366-4794-AE61-6951930AEDAB}" srcOrd="0" destOrd="0" presId="urn:microsoft.com/office/officeart/2005/8/layout/process1"/>
    <dgm:cxn modelId="{EB23FDFB-DB53-46C9-80C7-360236DE563A}" type="presOf" srcId="{E9B1FDC2-A0F4-43CA-9332-7A1C50D820AB}" destId="{253E0F57-E252-4508-AF49-0964B3C2E86B}" srcOrd="0" destOrd="0" presId="urn:microsoft.com/office/officeart/2005/8/layout/process1"/>
    <dgm:cxn modelId="{EA31D037-067C-4730-AA24-4B64B6C3A902}" type="presOf" srcId="{3F8FDEEC-30AF-4354-B09B-4D14C4D50179}" destId="{4FC0EAA3-BEB9-46F1-9B68-DB202B60F381}" srcOrd="0" destOrd="0" presId="urn:microsoft.com/office/officeart/2005/8/layout/process1"/>
    <dgm:cxn modelId="{1958A650-7DB0-48BE-B96B-F5B9EC970F1D}" type="presOf" srcId="{7538681B-2A91-49ED-8CEB-BF4D3E9423B2}" destId="{A2EABB9C-2AA0-4F3E-BE90-465E24F76086}" srcOrd="0" destOrd="0" presId="urn:microsoft.com/office/officeart/2005/8/layout/process1"/>
    <dgm:cxn modelId="{E5F983E6-F903-4CC3-8DD4-DB196E74BDC3}" type="presOf" srcId="{A8956AF4-C15C-4EF4-BB16-2AB492F0FD37}" destId="{ACA54884-6939-459A-9B33-A7410CA5475E}" srcOrd="0" destOrd="0" presId="urn:microsoft.com/office/officeart/2005/8/layout/process1"/>
    <dgm:cxn modelId="{C7E7D666-945F-417B-B928-3AE27427309D}" srcId="{18B3D561-7C99-461B-A399-741D6EEA5C1C}" destId="{4B5818FD-2B78-4309-B45C-849341E8366B}" srcOrd="0" destOrd="0" parTransId="{75BB0E49-42BF-414C-9F85-E0DB176A57C7}" sibTransId="{8A828F16-3BF1-4C91-BD9B-23A75CBE9CCF}"/>
    <dgm:cxn modelId="{C06AA642-BB98-4F8E-B4C8-D929274C09A2}" srcId="{18B3D561-7C99-461B-A399-741D6EEA5C1C}" destId="{923C2130-22B8-4A6D-BCAE-61E580644D4D}" srcOrd="3" destOrd="0" parTransId="{30B4AA67-DDF4-4C43-8026-45DD52A5EBF0}" sibTransId="{A8956AF4-C15C-4EF4-BB16-2AB492F0FD37}"/>
    <dgm:cxn modelId="{4DABB86F-1395-4720-8D16-932E69016E9E}" type="presParOf" srcId="{EF9A7A19-D366-4794-AE61-6951930AEDAB}" destId="{4F4F4082-017A-47AE-87C9-993858BB4B22}" srcOrd="0" destOrd="0" presId="urn:microsoft.com/office/officeart/2005/8/layout/process1"/>
    <dgm:cxn modelId="{B9CCB264-B08C-412D-9ADC-01357A8603E3}" type="presParOf" srcId="{EF9A7A19-D366-4794-AE61-6951930AEDAB}" destId="{A3E49F4D-AEE3-4482-98A2-83BD3BED725A}" srcOrd="1" destOrd="0" presId="urn:microsoft.com/office/officeart/2005/8/layout/process1"/>
    <dgm:cxn modelId="{3FE443CD-03B3-4456-ACB1-8B19F81030AE}" type="presParOf" srcId="{A3E49F4D-AEE3-4482-98A2-83BD3BED725A}" destId="{D0BE4AD9-93D8-4DCC-969A-0BC153EC787C}" srcOrd="0" destOrd="0" presId="urn:microsoft.com/office/officeart/2005/8/layout/process1"/>
    <dgm:cxn modelId="{158909CD-B62A-4DDB-B454-0D87F6F05FCC}" type="presParOf" srcId="{EF9A7A19-D366-4794-AE61-6951930AEDAB}" destId="{77B91BB1-6D4E-4B4F-A733-A02092CDB585}" srcOrd="2" destOrd="0" presId="urn:microsoft.com/office/officeart/2005/8/layout/process1"/>
    <dgm:cxn modelId="{C42B3BFC-9588-466B-9DC7-A817EE5DE886}" type="presParOf" srcId="{EF9A7A19-D366-4794-AE61-6951930AEDAB}" destId="{4FC0EAA3-BEB9-46F1-9B68-DB202B60F381}" srcOrd="3" destOrd="0" presId="urn:microsoft.com/office/officeart/2005/8/layout/process1"/>
    <dgm:cxn modelId="{7AF3442D-43B6-4E20-B074-77A32A0ED204}" type="presParOf" srcId="{4FC0EAA3-BEB9-46F1-9B68-DB202B60F381}" destId="{2B05250E-1D5C-4A69-8DF8-B6C1773CF6CC}" srcOrd="0" destOrd="0" presId="urn:microsoft.com/office/officeart/2005/8/layout/process1"/>
    <dgm:cxn modelId="{FD924CE1-B0B5-4D13-A853-B5D60D8287D8}" type="presParOf" srcId="{EF9A7A19-D366-4794-AE61-6951930AEDAB}" destId="{253E0F57-E252-4508-AF49-0964B3C2E86B}" srcOrd="4" destOrd="0" presId="urn:microsoft.com/office/officeart/2005/8/layout/process1"/>
    <dgm:cxn modelId="{FFAE96A7-05F3-4E80-A9D8-2293A7403179}" type="presParOf" srcId="{EF9A7A19-D366-4794-AE61-6951930AEDAB}" destId="{A2EABB9C-2AA0-4F3E-BE90-465E24F76086}" srcOrd="5" destOrd="0" presId="urn:microsoft.com/office/officeart/2005/8/layout/process1"/>
    <dgm:cxn modelId="{96B9359F-319A-49D3-BB4F-96C9BFD6E41E}" type="presParOf" srcId="{A2EABB9C-2AA0-4F3E-BE90-465E24F76086}" destId="{DFD5C6C4-45D2-417C-9E72-E0C0726D9EDE}" srcOrd="0" destOrd="0" presId="urn:microsoft.com/office/officeart/2005/8/layout/process1"/>
    <dgm:cxn modelId="{50E21FB2-9D7C-469A-8452-8DDFC90437D6}" type="presParOf" srcId="{EF9A7A19-D366-4794-AE61-6951930AEDAB}" destId="{E767D305-BDA9-4ED6-8F4A-4F7B98431D7A}" srcOrd="6" destOrd="0" presId="urn:microsoft.com/office/officeart/2005/8/layout/process1"/>
    <dgm:cxn modelId="{4F3CF38A-8FD1-49C6-BE41-0D8B1392645E}" type="presParOf" srcId="{EF9A7A19-D366-4794-AE61-6951930AEDAB}" destId="{ACA54884-6939-459A-9B33-A7410CA5475E}" srcOrd="7" destOrd="0" presId="urn:microsoft.com/office/officeart/2005/8/layout/process1"/>
    <dgm:cxn modelId="{331211D5-6FFA-4055-BDB4-E0B88D789EBB}" type="presParOf" srcId="{ACA54884-6939-459A-9B33-A7410CA5475E}" destId="{ABA9C2D9-BC4E-48CA-8E86-C1B1775C0F4B}" srcOrd="0" destOrd="0" presId="urn:microsoft.com/office/officeart/2005/8/layout/process1"/>
    <dgm:cxn modelId="{0BB94746-BF9F-478E-AC79-28EC5196CE31}" type="presParOf" srcId="{EF9A7A19-D366-4794-AE61-6951930AEDAB}" destId="{4452CF59-8F78-486C-88C7-6FFCF51CBB4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8B3D561-7C99-461B-A399-741D6EEA5C1C}" type="doc">
      <dgm:prSet loTypeId="urn:microsoft.com/office/officeart/2005/8/layout/process1" loCatId="process" qsTypeId="urn:microsoft.com/office/officeart/2005/8/quickstyle/simple5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4B5818FD-2B78-4309-B45C-849341E8366B}">
      <dgm:prSet phldrT="[Text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sz="4000" b="1" i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r>
            <a:rPr lang="en-US" sz="4000" b="1" i="1" baseline="-25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4000" b="1" i="1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B0E49-42BF-414C-9F85-E0DB176A57C7}" type="parTrans" cxnId="{C7E7D666-945F-417B-B928-3AE27427309D}">
      <dgm:prSet/>
      <dgm:spPr/>
      <dgm:t>
        <a:bodyPr/>
        <a:lstStyle/>
        <a:p>
          <a:endParaRPr lang="en-US"/>
        </a:p>
      </dgm:t>
    </dgm:pt>
    <dgm:pt modelId="{8A828F16-3BF1-4C91-BD9B-23A75CBE9CCF}" type="sibTrans" cxnId="{C7E7D666-945F-417B-B928-3AE27427309D}">
      <dgm:prSet/>
      <dgm:spPr/>
      <dgm:t>
        <a:bodyPr/>
        <a:lstStyle/>
        <a:p>
          <a:endParaRPr lang="en-US"/>
        </a:p>
      </dgm:t>
    </dgm:pt>
    <dgm:pt modelId="{E9B1FDC2-A0F4-43CA-9332-7A1C50D820AB}">
      <dgm:prSet phldrT="[Text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sz="4000" b="1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4000" b="1" i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2AF3456-14A4-463A-919B-784D7B0A9131}" type="parTrans" cxnId="{86505C24-E1CF-4254-AAC5-004C166D804E}">
      <dgm:prSet/>
      <dgm:spPr/>
      <dgm:t>
        <a:bodyPr/>
        <a:lstStyle/>
        <a:p>
          <a:endParaRPr lang="en-US"/>
        </a:p>
      </dgm:t>
    </dgm:pt>
    <dgm:pt modelId="{7538681B-2A91-49ED-8CEB-BF4D3E9423B2}" type="sibTrans" cxnId="{86505C24-E1CF-4254-AAC5-004C166D804E}">
      <dgm:prSet/>
      <dgm:spPr/>
      <dgm:t>
        <a:bodyPr/>
        <a:lstStyle/>
        <a:p>
          <a:endParaRPr lang="en-US"/>
        </a:p>
      </dgm:t>
    </dgm:pt>
    <dgm:pt modelId="{923C2130-22B8-4A6D-BCAE-61E580644D4D}">
      <dgm:prSet phldrT="[Text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sz="4000" b="1" i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r>
            <a:rPr lang="en-US" sz="4000" b="1" i="1" baseline="-25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endParaRPr lang="en-US" sz="4000" b="1" i="1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0B4AA67-DDF4-4C43-8026-45DD52A5EBF0}" type="parTrans" cxnId="{C06AA642-BB98-4F8E-B4C8-D929274C09A2}">
      <dgm:prSet/>
      <dgm:spPr/>
      <dgm:t>
        <a:bodyPr/>
        <a:lstStyle/>
        <a:p>
          <a:endParaRPr lang="en-US"/>
        </a:p>
      </dgm:t>
    </dgm:pt>
    <dgm:pt modelId="{A8956AF4-C15C-4EF4-BB16-2AB492F0FD37}" type="sibTrans" cxnId="{C06AA642-BB98-4F8E-B4C8-D929274C09A2}">
      <dgm:prSet/>
      <dgm:spPr/>
      <dgm:t>
        <a:bodyPr/>
        <a:lstStyle/>
        <a:p>
          <a:endParaRPr lang="en-US"/>
        </a:p>
      </dgm:t>
    </dgm:pt>
    <dgm:pt modelId="{758B799A-703E-4D0B-AA2C-DC447BB4FCF5}">
      <dgm:prSet phldrT="[Text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 sz="4000" b="1" i="1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6C17072-78CF-40C5-8EC7-501AA1D5D44C}" type="parTrans" cxnId="{04B5BC49-E536-4F5E-88B1-7F0B25603F0C}">
      <dgm:prSet/>
      <dgm:spPr/>
      <dgm:t>
        <a:bodyPr/>
        <a:lstStyle/>
        <a:p>
          <a:endParaRPr lang="en-US"/>
        </a:p>
      </dgm:t>
    </dgm:pt>
    <dgm:pt modelId="{25A84240-F54F-4243-8BD6-971C210BD226}" type="sibTrans" cxnId="{04B5BC49-E536-4F5E-88B1-7F0B25603F0C}">
      <dgm:prSet/>
      <dgm:spPr/>
      <dgm:t>
        <a:bodyPr/>
        <a:lstStyle/>
        <a:p>
          <a:endParaRPr lang="en-US"/>
        </a:p>
      </dgm:t>
    </dgm:pt>
    <dgm:pt modelId="{0BFC9F3C-826B-4775-A8F1-769524D7CF92}">
      <dgm:prSet phldrT="[Text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en-US" sz="4000" b="1" i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r>
            <a:rPr lang="en-US" sz="4000" b="1" i="1" baseline="-25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000" b="1" i="1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8FDEEC-30AF-4354-B09B-4D14C4D50179}" type="sibTrans" cxnId="{123F373C-51C2-4CD1-BE26-9288177B3034}">
      <dgm:prSet/>
      <dgm:spPr/>
      <dgm:t>
        <a:bodyPr/>
        <a:lstStyle/>
        <a:p>
          <a:endParaRPr lang="en-US"/>
        </a:p>
      </dgm:t>
    </dgm:pt>
    <dgm:pt modelId="{FCB0BCD0-AB03-43B4-A0C3-D2808F871C51}" type="parTrans" cxnId="{123F373C-51C2-4CD1-BE26-9288177B3034}">
      <dgm:prSet/>
      <dgm:spPr/>
      <dgm:t>
        <a:bodyPr/>
        <a:lstStyle/>
        <a:p>
          <a:endParaRPr lang="en-US"/>
        </a:p>
      </dgm:t>
    </dgm:pt>
    <dgm:pt modelId="{EF9A7A19-D366-4794-AE61-6951930AEDAB}" type="pres">
      <dgm:prSet presAssocID="{18B3D561-7C99-461B-A399-741D6EEA5C1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F4F4082-017A-47AE-87C9-993858BB4B22}" type="pres">
      <dgm:prSet presAssocID="{4B5818FD-2B78-4309-B45C-849341E8366B}" presName="node" presStyleLbl="node1" presStyleIdx="0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E49F4D-AEE3-4482-98A2-83BD3BED725A}" type="pres">
      <dgm:prSet presAssocID="{8A828F16-3BF1-4C91-BD9B-23A75CBE9CCF}" presName="sibTrans" presStyleLbl="sibTrans2D1" presStyleIdx="0" presStyleCnt="4"/>
      <dgm:spPr/>
      <dgm:t>
        <a:bodyPr/>
        <a:lstStyle/>
        <a:p>
          <a:endParaRPr lang="en-US"/>
        </a:p>
      </dgm:t>
    </dgm:pt>
    <dgm:pt modelId="{D0BE4AD9-93D8-4DCC-969A-0BC153EC787C}" type="pres">
      <dgm:prSet presAssocID="{8A828F16-3BF1-4C91-BD9B-23A75CBE9CCF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77B91BB1-6D4E-4B4F-A733-A02092CDB585}" type="pres">
      <dgm:prSet presAssocID="{0BFC9F3C-826B-4775-A8F1-769524D7CF92}" presName="node" presStyleLbl="node1" presStyleIdx="1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0EAA3-BEB9-46F1-9B68-DB202B60F381}" type="pres">
      <dgm:prSet presAssocID="{3F8FDEEC-30AF-4354-B09B-4D14C4D50179}" presName="sibTrans" presStyleLbl="sibTrans2D1" presStyleIdx="1" presStyleCnt="4"/>
      <dgm:spPr/>
      <dgm:t>
        <a:bodyPr/>
        <a:lstStyle/>
        <a:p>
          <a:endParaRPr lang="en-US"/>
        </a:p>
      </dgm:t>
    </dgm:pt>
    <dgm:pt modelId="{2B05250E-1D5C-4A69-8DF8-B6C1773CF6CC}" type="pres">
      <dgm:prSet presAssocID="{3F8FDEEC-30AF-4354-B09B-4D14C4D50179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253E0F57-E252-4508-AF49-0964B3C2E86B}" type="pres">
      <dgm:prSet presAssocID="{E9B1FDC2-A0F4-43CA-9332-7A1C50D820AB}" presName="node" presStyleLbl="node1" presStyleIdx="2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EABB9C-2AA0-4F3E-BE90-465E24F76086}" type="pres">
      <dgm:prSet presAssocID="{7538681B-2A91-49ED-8CEB-BF4D3E9423B2}" presName="sibTrans" presStyleLbl="sibTrans2D1" presStyleIdx="2" presStyleCnt="4"/>
      <dgm:spPr/>
      <dgm:t>
        <a:bodyPr/>
        <a:lstStyle/>
        <a:p>
          <a:endParaRPr lang="en-US"/>
        </a:p>
      </dgm:t>
    </dgm:pt>
    <dgm:pt modelId="{DFD5C6C4-45D2-417C-9E72-E0C0726D9EDE}" type="pres">
      <dgm:prSet presAssocID="{7538681B-2A91-49ED-8CEB-BF4D3E9423B2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E767D305-BDA9-4ED6-8F4A-4F7B98431D7A}" type="pres">
      <dgm:prSet presAssocID="{923C2130-22B8-4A6D-BCAE-61E580644D4D}" presName="node" presStyleLbl="node1" presStyleIdx="3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A54884-6939-459A-9B33-A7410CA5475E}" type="pres">
      <dgm:prSet presAssocID="{A8956AF4-C15C-4EF4-BB16-2AB492F0FD37}" presName="sibTrans" presStyleLbl="sibTrans2D1" presStyleIdx="3" presStyleCnt="4"/>
      <dgm:spPr/>
      <dgm:t>
        <a:bodyPr/>
        <a:lstStyle/>
        <a:p>
          <a:endParaRPr lang="en-US"/>
        </a:p>
      </dgm:t>
    </dgm:pt>
    <dgm:pt modelId="{ABA9C2D9-BC4E-48CA-8E86-C1B1775C0F4B}" type="pres">
      <dgm:prSet presAssocID="{A8956AF4-C15C-4EF4-BB16-2AB492F0FD37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4452CF59-8F78-486C-88C7-6FFCF51CBB42}" type="pres">
      <dgm:prSet presAssocID="{758B799A-703E-4D0B-AA2C-DC447BB4FCF5}" presName="node" presStyleLbl="node1" presStyleIdx="4" presStyleCnt="5" custScaleY="125917" custLinFactNeighborY="312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B5BC49-E536-4F5E-88B1-7F0B25603F0C}" srcId="{18B3D561-7C99-461B-A399-741D6EEA5C1C}" destId="{758B799A-703E-4D0B-AA2C-DC447BB4FCF5}" srcOrd="4" destOrd="0" parTransId="{F6C17072-78CF-40C5-8EC7-501AA1D5D44C}" sibTransId="{25A84240-F54F-4243-8BD6-971C210BD226}"/>
    <dgm:cxn modelId="{ED0652FB-EC07-4599-BF3F-47344FCACB81}" type="presOf" srcId="{758B799A-703E-4D0B-AA2C-DC447BB4FCF5}" destId="{4452CF59-8F78-486C-88C7-6FFCF51CBB42}" srcOrd="0" destOrd="0" presId="urn:microsoft.com/office/officeart/2005/8/layout/process1"/>
    <dgm:cxn modelId="{23028716-8954-46BA-96B3-3661BADA6DBE}" type="presOf" srcId="{923C2130-22B8-4A6D-BCAE-61E580644D4D}" destId="{E767D305-BDA9-4ED6-8F4A-4F7B98431D7A}" srcOrd="0" destOrd="0" presId="urn:microsoft.com/office/officeart/2005/8/layout/process1"/>
    <dgm:cxn modelId="{635C0077-0CEE-4762-B9A2-B4F96276F1C2}" type="presOf" srcId="{18B3D561-7C99-461B-A399-741D6EEA5C1C}" destId="{EF9A7A19-D366-4794-AE61-6951930AEDAB}" srcOrd="0" destOrd="0" presId="urn:microsoft.com/office/officeart/2005/8/layout/process1"/>
    <dgm:cxn modelId="{1F624D2D-360E-4585-AA3D-47157C2185AF}" type="presOf" srcId="{4B5818FD-2B78-4309-B45C-849341E8366B}" destId="{4F4F4082-017A-47AE-87C9-993858BB4B22}" srcOrd="0" destOrd="0" presId="urn:microsoft.com/office/officeart/2005/8/layout/process1"/>
    <dgm:cxn modelId="{C06AA642-BB98-4F8E-B4C8-D929274C09A2}" srcId="{18B3D561-7C99-461B-A399-741D6EEA5C1C}" destId="{923C2130-22B8-4A6D-BCAE-61E580644D4D}" srcOrd="3" destOrd="0" parTransId="{30B4AA67-DDF4-4C43-8026-45DD52A5EBF0}" sibTransId="{A8956AF4-C15C-4EF4-BB16-2AB492F0FD37}"/>
    <dgm:cxn modelId="{4D26CD6A-19CD-41B2-9E68-6AD0CF94B606}" type="presOf" srcId="{3F8FDEEC-30AF-4354-B09B-4D14C4D50179}" destId="{4FC0EAA3-BEB9-46F1-9B68-DB202B60F381}" srcOrd="0" destOrd="0" presId="urn:microsoft.com/office/officeart/2005/8/layout/process1"/>
    <dgm:cxn modelId="{86505C24-E1CF-4254-AAC5-004C166D804E}" srcId="{18B3D561-7C99-461B-A399-741D6EEA5C1C}" destId="{E9B1FDC2-A0F4-43CA-9332-7A1C50D820AB}" srcOrd="2" destOrd="0" parTransId="{E2AF3456-14A4-463A-919B-784D7B0A9131}" sibTransId="{7538681B-2A91-49ED-8CEB-BF4D3E9423B2}"/>
    <dgm:cxn modelId="{D725BDD5-2905-4E98-B474-A086B02456D2}" type="presOf" srcId="{A8956AF4-C15C-4EF4-BB16-2AB492F0FD37}" destId="{ABA9C2D9-BC4E-48CA-8E86-C1B1775C0F4B}" srcOrd="1" destOrd="0" presId="urn:microsoft.com/office/officeart/2005/8/layout/process1"/>
    <dgm:cxn modelId="{0226394B-C9CC-4F47-9438-BF75F00B6C9E}" type="presOf" srcId="{3F8FDEEC-30AF-4354-B09B-4D14C4D50179}" destId="{2B05250E-1D5C-4A69-8DF8-B6C1773CF6CC}" srcOrd="1" destOrd="0" presId="urn:microsoft.com/office/officeart/2005/8/layout/process1"/>
    <dgm:cxn modelId="{C7E7D666-945F-417B-B928-3AE27427309D}" srcId="{18B3D561-7C99-461B-A399-741D6EEA5C1C}" destId="{4B5818FD-2B78-4309-B45C-849341E8366B}" srcOrd="0" destOrd="0" parTransId="{75BB0E49-42BF-414C-9F85-E0DB176A57C7}" sibTransId="{8A828F16-3BF1-4C91-BD9B-23A75CBE9CCF}"/>
    <dgm:cxn modelId="{123F373C-51C2-4CD1-BE26-9288177B3034}" srcId="{18B3D561-7C99-461B-A399-741D6EEA5C1C}" destId="{0BFC9F3C-826B-4775-A8F1-769524D7CF92}" srcOrd="1" destOrd="0" parTransId="{FCB0BCD0-AB03-43B4-A0C3-D2808F871C51}" sibTransId="{3F8FDEEC-30AF-4354-B09B-4D14C4D50179}"/>
    <dgm:cxn modelId="{247119E3-AFF3-43C3-AB29-667EC565BCBC}" type="presOf" srcId="{8A828F16-3BF1-4C91-BD9B-23A75CBE9CCF}" destId="{A3E49F4D-AEE3-4482-98A2-83BD3BED725A}" srcOrd="0" destOrd="0" presId="urn:microsoft.com/office/officeart/2005/8/layout/process1"/>
    <dgm:cxn modelId="{9ABB2CBB-BEDE-4936-B8F4-C71AFB2D3AFB}" type="presOf" srcId="{7538681B-2A91-49ED-8CEB-BF4D3E9423B2}" destId="{DFD5C6C4-45D2-417C-9E72-E0C0726D9EDE}" srcOrd="1" destOrd="0" presId="urn:microsoft.com/office/officeart/2005/8/layout/process1"/>
    <dgm:cxn modelId="{084703FE-0729-4382-83DD-F7BB04814211}" type="presOf" srcId="{A8956AF4-C15C-4EF4-BB16-2AB492F0FD37}" destId="{ACA54884-6939-459A-9B33-A7410CA5475E}" srcOrd="0" destOrd="0" presId="urn:microsoft.com/office/officeart/2005/8/layout/process1"/>
    <dgm:cxn modelId="{9BF28373-44F6-430C-AB26-095014D574AD}" type="presOf" srcId="{0BFC9F3C-826B-4775-A8F1-769524D7CF92}" destId="{77B91BB1-6D4E-4B4F-A733-A02092CDB585}" srcOrd="0" destOrd="0" presId="urn:microsoft.com/office/officeart/2005/8/layout/process1"/>
    <dgm:cxn modelId="{0A579102-EFCF-41BE-ACA9-C66FD5476DCF}" type="presOf" srcId="{8A828F16-3BF1-4C91-BD9B-23A75CBE9CCF}" destId="{D0BE4AD9-93D8-4DCC-969A-0BC153EC787C}" srcOrd="1" destOrd="0" presId="urn:microsoft.com/office/officeart/2005/8/layout/process1"/>
    <dgm:cxn modelId="{DCCAC02A-4EC7-4312-823D-DA2DF00AB463}" type="presOf" srcId="{E9B1FDC2-A0F4-43CA-9332-7A1C50D820AB}" destId="{253E0F57-E252-4508-AF49-0964B3C2E86B}" srcOrd="0" destOrd="0" presId="urn:microsoft.com/office/officeart/2005/8/layout/process1"/>
    <dgm:cxn modelId="{E8D54A03-7289-4FDC-90AB-3600D850CC3A}" type="presOf" srcId="{7538681B-2A91-49ED-8CEB-BF4D3E9423B2}" destId="{A2EABB9C-2AA0-4F3E-BE90-465E24F76086}" srcOrd="0" destOrd="0" presId="urn:microsoft.com/office/officeart/2005/8/layout/process1"/>
    <dgm:cxn modelId="{7B5FAC01-DDA8-4995-AEF6-4708892BCF24}" type="presParOf" srcId="{EF9A7A19-D366-4794-AE61-6951930AEDAB}" destId="{4F4F4082-017A-47AE-87C9-993858BB4B22}" srcOrd="0" destOrd="0" presId="urn:microsoft.com/office/officeart/2005/8/layout/process1"/>
    <dgm:cxn modelId="{CBB1E9DD-3773-45FA-98D7-AE02D427409D}" type="presParOf" srcId="{EF9A7A19-D366-4794-AE61-6951930AEDAB}" destId="{A3E49F4D-AEE3-4482-98A2-83BD3BED725A}" srcOrd="1" destOrd="0" presId="urn:microsoft.com/office/officeart/2005/8/layout/process1"/>
    <dgm:cxn modelId="{4B3266C9-699A-442A-8E10-1D9C58EB994A}" type="presParOf" srcId="{A3E49F4D-AEE3-4482-98A2-83BD3BED725A}" destId="{D0BE4AD9-93D8-4DCC-969A-0BC153EC787C}" srcOrd="0" destOrd="0" presId="urn:microsoft.com/office/officeart/2005/8/layout/process1"/>
    <dgm:cxn modelId="{7DF166F4-5F23-4A04-B1D5-388B2F5A91DD}" type="presParOf" srcId="{EF9A7A19-D366-4794-AE61-6951930AEDAB}" destId="{77B91BB1-6D4E-4B4F-A733-A02092CDB585}" srcOrd="2" destOrd="0" presId="urn:microsoft.com/office/officeart/2005/8/layout/process1"/>
    <dgm:cxn modelId="{06453E11-E64F-4139-AAC7-99EED4DAB732}" type="presParOf" srcId="{EF9A7A19-D366-4794-AE61-6951930AEDAB}" destId="{4FC0EAA3-BEB9-46F1-9B68-DB202B60F381}" srcOrd="3" destOrd="0" presId="urn:microsoft.com/office/officeart/2005/8/layout/process1"/>
    <dgm:cxn modelId="{EEB81473-A606-486F-9A25-BF9B8B3BB0B6}" type="presParOf" srcId="{4FC0EAA3-BEB9-46F1-9B68-DB202B60F381}" destId="{2B05250E-1D5C-4A69-8DF8-B6C1773CF6CC}" srcOrd="0" destOrd="0" presId="urn:microsoft.com/office/officeart/2005/8/layout/process1"/>
    <dgm:cxn modelId="{6C3FAEA0-CB77-49AC-965C-4260BF08FFBD}" type="presParOf" srcId="{EF9A7A19-D366-4794-AE61-6951930AEDAB}" destId="{253E0F57-E252-4508-AF49-0964B3C2E86B}" srcOrd="4" destOrd="0" presId="urn:microsoft.com/office/officeart/2005/8/layout/process1"/>
    <dgm:cxn modelId="{E6D18781-84CB-4DD8-8589-45B3ED9139F2}" type="presParOf" srcId="{EF9A7A19-D366-4794-AE61-6951930AEDAB}" destId="{A2EABB9C-2AA0-4F3E-BE90-465E24F76086}" srcOrd="5" destOrd="0" presId="urn:microsoft.com/office/officeart/2005/8/layout/process1"/>
    <dgm:cxn modelId="{6F629501-D3C5-4D63-AE1E-1A27DCBAFC1D}" type="presParOf" srcId="{A2EABB9C-2AA0-4F3E-BE90-465E24F76086}" destId="{DFD5C6C4-45D2-417C-9E72-E0C0726D9EDE}" srcOrd="0" destOrd="0" presId="urn:microsoft.com/office/officeart/2005/8/layout/process1"/>
    <dgm:cxn modelId="{BF4BABCF-6169-4832-90EF-63E2E44DAD91}" type="presParOf" srcId="{EF9A7A19-D366-4794-AE61-6951930AEDAB}" destId="{E767D305-BDA9-4ED6-8F4A-4F7B98431D7A}" srcOrd="6" destOrd="0" presId="urn:microsoft.com/office/officeart/2005/8/layout/process1"/>
    <dgm:cxn modelId="{D7FB8C18-A593-4B1F-9D3D-1BFCEE445697}" type="presParOf" srcId="{EF9A7A19-D366-4794-AE61-6951930AEDAB}" destId="{ACA54884-6939-459A-9B33-A7410CA5475E}" srcOrd="7" destOrd="0" presId="urn:microsoft.com/office/officeart/2005/8/layout/process1"/>
    <dgm:cxn modelId="{6EE3C497-1DC0-44DC-8A78-410D58D7165E}" type="presParOf" srcId="{ACA54884-6939-459A-9B33-A7410CA5475E}" destId="{ABA9C2D9-BC4E-48CA-8E86-C1B1775C0F4B}" srcOrd="0" destOrd="0" presId="urn:microsoft.com/office/officeart/2005/8/layout/process1"/>
    <dgm:cxn modelId="{2449D920-C9E2-4E61-AAF7-32130C55BFC0}" type="presParOf" srcId="{EF9A7A19-D366-4794-AE61-6951930AEDAB}" destId="{4452CF59-8F78-486C-88C7-6FFCF51CBB4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E41C43F-F067-4C5E-A7C9-1921CC3677D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D679B2-8F94-4DB6-AC63-FCD73C29CC1E}">
      <dgm:prSet phldrT="[Text]"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Appearance Changes</a:t>
          </a:r>
          <a:endParaRPr lang="en-US" b="1" dirty="0"/>
        </a:p>
      </dgm:t>
    </dgm:pt>
    <dgm:pt modelId="{A174DEA8-CE00-45EA-A09E-224230358D80}" type="parTrans" cxnId="{0AA41B85-A83D-4E44-BC93-1FE0AC2722B5}">
      <dgm:prSet/>
      <dgm:spPr/>
      <dgm:t>
        <a:bodyPr/>
        <a:lstStyle/>
        <a:p>
          <a:endParaRPr lang="en-US"/>
        </a:p>
      </dgm:t>
    </dgm:pt>
    <dgm:pt modelId="{AE3F1DBE-5D95-4B64-A9E6-FD876B2B6B97}" type="sibTrans" cxnId="{0AA41B85-A83D-4E44-BC93-1FE0AC2722B5}">
      <dgm:prSet/>
      <dgm:spPr/>
      <dgm:t>
        <a:bodyPr/>
        <a:lstStyle/>
        <a:p>
          <a:endParaRPr lang="en-US"/>
        </a:p>
      </dgm:t>
    </dgm:pt>
    <dgm:pt modelId="{61AB41AB-B71B-4E6D-BBB4-FCF1CB775DF4}">
      <dgm:prSet/>
      <dgm:spPr/>
      <dgm:t>
        <a:bodyPr/>
        <a:lstStyle/>
        <a:p>
          <a:r>
            <a:rPr lang="en-US" b="1" smtClean="0">
              <a:latin typeface="Times New Roman" pitchFamily="18" charset="0"/>
              <a:cs typeface="Times New Roman" pitchFamily="18" charset="0"/>
            </a:rPr>
            <a:t>Model Drift </a:t>
          </a:r>
          <a:endParaRPr lang="en-US" b="1" dirty="0" smtClean="0">
            <a:latin typeface="Times New Roman" pitchFamily="18" charset="0"/>
            <a:cs typeface="Times New Roman" pitchFamily="18" charset="0"/>
          </a:endParaRPr>
        </a:p>
      </dgm:t>
    </dgm:pt>
    <dgm:pt modelId="{B398F877-B058-4510-82C1-A77C260F2CCB}" type="parTrans" cxnId="{8089C364-C481-462A-9257-2D49754E27AC}">
      <dgm:prSet/>
      <dgm:spPr/>
      <dgm:t>
        <a:bodyPr/>
        <a:lstStyle/>
        <a:p>
          <a:endParaRPr lang="en-US"/>
        </a:p>
      </dgm:t>
    </dgm:pt>
    <dgm:pt modelId="{99C8A2EE-F527-4703-B7BA-EB7BD3A00237}" type="sibTrans" cxnId="{8089C364-C481-462A-9257-2D49754E27AC}">
      <dgm:prSet/>
      <dgm:spPr/>
      <dgm:t>
        <a:bodyPr/>
        <a:lstStyle/>
        <a:p>
          <a:endParaRPr lang="en-US"/>
        </a:p>
      </dgm:t>
    </dgm:pt>
    <dgm:pt modelId="{42384862-E0DE-474A-AF26-66E7FBC708E2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Deficient Feature Space</a:t>
          </a:r>
        </a:p>
      </dgm:t>
    </dgm:pt>
    <dgm:pt modelId="{947E260E-CC54-442E-A5D1-18E334B276DB}" type="parTrans" cxnId="{A92A660B-E3E7-45AA-9F73-C8501AC53D2B}">
      <dgm:prSet/>
      <dgm:spPr/>
      <dgm:t>
        <a:bodyPr/>
        <a:lstStyle/>
        <a:p>
          <a:endParaRPr lang="en-US"/>
        </a:p>
      </dgm:t>
    </dgm:pt>
    <dgm:pt modelId="{3893B2EF-9199-44A2-B66E-719EDFBC3218}" type="sibTrans" cxnId="{A92A660B-E3E7-45AA-9F73-C8501AC53D2B}">
      <dgm:prSet/>
      <dgm:spPr/>
      <dgm:t>
        <a:bodyPr/>
        <a:lstStyle/>
        <a:p>
          <a:endParaRPr lang="en-US"/>
        </a:p>
      </dgm:t>
    </dgm:pt>
    <dgm:pt modelId="{03611D8B-F721-4990-AEF3-E6326A588CBB}">
      <dgm:prSet/>
      <dgm:spPr/>
      <dgm:t>
        <a:bodyPr/>
        <a:lstStyle/>
        <a:p>
          <a:r>
            <a:rPr lang="en-US" b="1" smtClean="0">
              <a:latin typeface="Times New Roman" pitchFamily="18" charset="0"/>
              <a:cs typeface="Times New Roman" pitchFamily="18" charset="0"/>
            </a:rPr>
            <a:t>Uninformed Search</a:t>
          </a:r>
          <a:endParaRPr lang="en-US" b="1" dirty="0" smtClean="0">
            <a:latin typeface="Times New Roman" pitchFamily="18" charset="0"/>
            <a:cs typeface="Times New Roman" pitchFamily="18" charset="0"/>
          </a:endParaRPr>
        </a:p>
      </dgm:t>
    </dgm:pt>
    <dgm:pt modelId="{B0D07929-01A2-4BC6-AFD4-6B738CAC97D9}" type="parTrans" cxnId="{79582898-22C7-46A4-AF96-95EE9D638E2C}">
      <dgm:prSet/>
      <dgm:spPr/>
      <dgm:t>
        <a:bodyPr/>
        <a:lstStyle/>
        <a:p>
          <a:endParaRPr lang="en-US"/>
        </a:p>
      </dgm:t>
    </dgm:pt>
    <dgm:pt modelId="{DEE5F3AB-570D-45C2-BAF0-8E17D261824D}" type="sibTrans" cxnId="{79582898-22C7-46A4-AF96-95EE9D638E2C}">
      <dgm:prSet/>
      <dgm:spPr/>
      <dgm:t>
        <a:bodyPr/>
        <a:lstStyle/>
        <a:p>
          <a:endParaRPr lang="en-US"/>
        </a:p>
      </dgm:t>
    </dgm:pt>
    <dgm:pt modelId="{8DCA4350-9299-4B9D-9959-D53C2C321BA9}">
      <dgm:prSet/>
      <dgm:spPr/>
      <dgm:t>
        <a:bodyPr/>
        <a:lstStyle/>
        <a:p>
          <a:r>
            <a:rPr lang="en-US" b="1" smtClean="0">
              <a:latin typeface="Times New Roman" pitchFamily="18" charset="0"/>
              <a:cs typeface="Times New Roman" pitchFamily="18" charset="0"/>
            </a:rPr>
            <a:t>Optimized Feature Selection</a:t>
          </a:r>
          <a:endParaRPr lang="en-US" b="1" dirty="0" smtClean="0">
            <a:latin typeface="Times New Roman" pitchFamily="18" charset="0"/>
            <a:cs typeface="Times New Roman" pitchFamily="18" charset="0"/>
          </a:endParaRPr>
        </a:p>
      </dgm:t>
    </dgm:pt>
    <dgm:pt modelId="{E03AA644-C849-43B8-9C89-8503F1B692D8}" type="parTrans" cxnId="{819EDE26-B351-40CC-B846-BBAC9639B49D}">
      <dgm:prSet/>
      <dgm:spPr/>
      <dgm:t>
        <a:bodyPr/>
        <a:lstStyle/>
        <a:p>
          <a:endParaRPr lang="en-US"/>
        </a:p>
      </dgm:t>
    </dgm:pt>
    <dgm:pt modelId="{3A6C374D-7D8D-4D88-94E3-5CB71538CE4B}" type="sibTrans" cxnId="{819EDE26-B351-40CC-B846-BBAC9639B49D}">
      <dgm:prSet/>
      <dgm:spPr/>
      <dgm:t>
        <a:bodyPr/>
        <a:lstStyle/>
        <a:p>
          <a:endParaRPr lang="en-US"/>
        </a:p>
      </dgm:t>
    </dgm:pt>
    <dgm:pt modelId="{CD808842-3B97-4279-9DF2-4594CEB57129}">
      <dgm:prSet/>
      <dgm:spPr/>
      <dgm:t>
        <a:bodyPr/>
        <a:lstStyle/>
        <a:p>
          <a:r>
            <a:rPr lang="en-US" b="1" dirty="0" smtClean="0">
              <a:latin typeface="Times New Roman" pitchFamily="18" charset="0"/>
              <a:cs typeface="Times New Roman" pitchFamily="18" charset="0"/>
            </a:rPr>
            <a:t>Approximation of Target</a:t>
          </a:r>
        </a:p>
      </dgm:t>
    </dgm:pt>
    <dgm:pt modelId="{4B327622-ED1D-4621-A0CB-235529FDDF11}" type="parTrans" cxnId="{C68A7004-D7A2-40E6-937F-389155FA8063}">
      <dgm:prSet/>
      <dgm:spPr/>
      <dgm:t>
        <a:bodyPr/>
        <a:lstStyle/>
        <a:p>
          <a:endParaRPr lang="en-US"/>
        </a:p>
      </dgm:t>
    </dgm:pt>
    <dgm:pt modelId="{77BC5EAF-02EE-4BB7-B5C9-4DD059D2C723}" type="sibTrans" cxnId="{C68A7004-D7A2-40E6-937F-389155FA8063}">
      <dgm:prSet/>
      <dgm:spPr/>
      <dgm:t>
        <a:bodyPr/>
        <a:lstStyle/>
        <a:p>
          <a:endParaRPr lang="en-US"/>
        </a:p>
      </dgm:t>
    </dgm:pt>
    <dgm:pt modelId="{7205D735-C183-4EA8-8228-4FBDA6AEFB80}" type="pres">
      <dgm:prSet presAssocID="{BE41C43F-F067-4C5E-A7C9-1921CC3677D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96A60CA-7282-46D3-8D1E-C39B782B32D2}" type="pres">
      <dgm:prSet presAssocID="{00D679B2-8F94-4DB6-AC63-FCD73C29CC1E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0E780D-D40F-4D2A-B722-BC9875DC49E6}" type="pres">
      <dgm:prSet presAssocID="{AE3F1DBE-5D95-4B64-A9E6-FD876B2B6B97}" presName="spacer" presStyleCnt="0"/>
      <dgm:spPr/>
    </dgm:pt>
    <dgm:pt modelId="{33CEDC57-1E67-44C0-AD8E-4533A3FD1069}" type="pres">
      <dgm:prSet presAssocID="{61AB41AB-B71B-4E6D-BBB4-FCF1CB775DF4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C5F23-F8D6-4D15-A3A6-9C837FE30B01}" type="pres">
      <dgm:prSet presAssocID="{99C8A2EE-F527-4703-B7BA-EB7BD3A00237}" presName="spacer" presStyleCnt="0"/>
      <dgm:spPr/>
    </dgm:pt>
    <dgm:pt modelId="{0810C3D3-5228-4F1A-959D-0F227D4130B9}" type="pres">
      <dgm:prSet presAssocID="{42384862-E0DE-474A-AF26-66E7FBC708E2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672248-10B8-4D3A-84DD-B9895EF066E6}" type="pres">
      <dgm:prSet presAssocID="{3893B2EF-9199-44A2-B66E-719EDFBC3218}" presName="spacer" presStyleCnt="0"/>
      <dgm:spPr/>
    </dgm:pt>
    <dgm:pt modelId="{2418E325-771C-418C-A219-9DB167A5B32E}" type="pres">
      <dgm:prSet presAssocID="{03611D8B-F721-4990-AEF3-E6326A588CBB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96E9C-A2AA-4628-8D6D-876227608BF4}" type="pres">
      <dgm:prSet presAssocID="{DEE5F3AB-570D-45C2-BAF0-8E17D261824D}" presName="spacer" presStyleCnt="0"/>
      <dgm:spPr/>
    </dgm:pt>
    <dgm:pt modelId="{F727C223-426F-49CE-9CBA-719B9C2BF473}" type="pres">
      <dgm:prSet presAssocID="{8DCA4350-9299-4B9D-9959-D53C2C321BA9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AF83EF-F8B5-475A-9561-1DC897043723}" type="pres">
      <dgm:prSet presAssocID="{3A6C374D-7D8D-4D88-94E3-5CB71538CE4B}" presName="spacer" presStyleCnt="0"/>
      <dgm:spPr/>
    </dgm:pt>
    <dgm:pt modelId="{0D193FED-7C1A-4FBB-AA4D-E4DB00B7446E}" type="pres">
      <dgm:prSet presAssocID="{CD808842-3B97-4279-9DF2-4594CEB5712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A41B85-A83D-4E44-BC93-1FE0AC2722B5}" srcId="{BE41C43F-F067-4C5E-A7C9-1921CC3677D3}" destId="{00D679B2-8F94-4DB6-AC63-FCD73C29CC1E}" srcOrd="0" destOrd="0" parTransId="{A174DEA8-CE00-45EA-A09E-224230358D80}" sibTransId="{AE3F1DBE-5D95-4B64-A9E6-FD876B2B6B97}"/>
    <dgm:cxn modelId="{819EDE26-B351-40CC-B846-BBAC9639B49D}" srcId="{BE41C43F-F067-4C5E-A7C9-1921CC3677D3}" destId="{8DCA4350-9299-4B9D-9959-D53C2C321BA9}" srcOrd="4" destOrd="0" parTransId="{E03AA644-C849-43B8-9C89-8503F1B692D8}" sibTransId="{3A6C374D-7D8D-4D88-94E3-5CB71538CE4B}"/>
    <dgm:cxn modelId="{0084EA73-1D15-4693-8B2F-E706F4243EAF}" type="presOf" srcId="{BE41C43F-F067-4C5E-A7C9-1921CC3677D3}" destId="{7205D735-C183-4EA8-8228-4FBDA6AEFB80}" srcOrd="0" destOrd="0" presId="urn:microsoft.com/office/officeart/2005/8/layout/vList2"/>
    <dgm:cxn modelId="{1C417EE9-086A-4703-A824-C383273AD516}" type="presOf" srcId="{00D679B2-8F94-4DB6-AC63-FCD73C29CC1E}" destId="{796A60CA-7282-46D3-8D1E-C39B782B32D2}" srcOrd="0" destOrd="0" presId="urn:microsoft.com/office/officeart/2005/8/layout/vList2"/>
    <dgm:cxn modelId="{79582898-22C7-46A4-AF96-95EE9D638E2C}" srcId="{BE41C43F-F067-4C5E-A7C9-1921CC3677D3}" destId="{03611D8B-F721-4990-AEF3-E6326A588CBB}" srcOrd="3" destOrd="0" parTransId="{B0D07929-01A2-4BC6-AFD4-6B738CAC97D9}" sibTransId="{DEE5F3AB-570D-45C2-BAF0-8E17D261824D}"/>
    <dgm:cxn modelId="{031B6F07-2E5D-4572-BDCF-B18BAF2B49CE}" type="presOf" srcId="{42384862-E0DE-474A-AF26-66E7FBC708E2}" destId="{0810C3D3-5228-4F1A-959D-0F227D4130B9}" srcOrd="0" destOrd="0" presId="urn:microsoft.com/office/officeart/2005/8/layout/vList2"/>
    <dgm:cxn modelId="{AED74774-8D94-4F39-B34C-F509174C9611}" type="presOf" srcId="{8DCA4350-9299-4B9D-9959-D53C2C321BA9}" destId="{F727C223-426F-49CE-9CBA-719B9C2BF473}" srcOrd="0" destOrd="0" presId="urn:microsoft.com/office/officeart/2005/8/layout/vList2"/>
    <dgm:cxn modelId="{D1873FBC-1AE6-4A6F-B52C-43C1C510BB0B}" type="presOf" srcId="{61AB41AB-B71B-4E6D-BBB4-FCF1CB775DF4}" destId="{33CEDC57-1E67-44C0-AD8E-4533A3FD1069}" srcOrd="0" destOrd="0" presId="urn:microsoft.com/office/officeart/2005/8/layout/vList2"/>
    <dgm:cxn modelId="{C68A7004-D7A2-40E6-937F-389155FA8063}" srcId="{BE41C43F-F067-4C5E-A7C9-1921CC3677D3}" destId="{CD808842-3B97-4279-9DF2-4594CEB57129}" srcOrd="5" destOrd="0" parTransId="{4B327622-ED1D-4621-A0CB-235529FDDF11}" sibTransId="{77BC5EAF-02EE-4BB7-B5C9-4DD059D2C723}"/>
    <dgm:cxn modelId="{A92A660B-E3E7-45AA-9F73-C8501AC53D2B}" srcId="{BE41C43F-F067-4C5E-A7C9-1921CC3677D3}" destId="{42384862-E0DE-474A-AF26-66E7FBC708E2}" srcOrd="2" destOrd="0" parTransId="{947E260E-CC54-442E-A5D1-18E334B276DB}" sibTransId="{3893B2EF-9199-44A2-B66E-719EDFBC3218}"/>
    <dgm:cxn modelId="{8089C364-C481-462A-9257-2D49754E27AC}" srcId="{BE41C43F-F067-4C5E-A7C9-1921CC3677D3}" destId="{61AB41AB-B71B-4E6D-BBB4-FCF1CB775DF4}" srcOrd="1" destOrd="0" parTransId="{B398F877-B058-4510-82C1-A77C260F2CCB}" sibTransId="{99C8A2EE-F527-4703-B7BA-EB7BD3A00237}"/>
    <dgm:cxn modelId="{882CCA13-E161-49D2-8965-976B0FF92BDC}" type="presOf" srcId="{CD808842-3B97-4279-9DF2-4594CEB57129}" destId="{0D193FED-7C1A-4FBB-AA4D-E4DB00B7446E}" srcOrd="0" destOrd="0" presId="urn:microsoft.com/office/officeart/2005/8/layout/vList2"/>
    <dgm:cxn modelId="{401ACE4B-79A5-48DE-85C9-8B7B8A1D21E2}" type="presOf" srcId="{03611D8B-F721-4990-AEF3-E6326A588CBB}" destId="{2418E325-771C-418C-A219-9DB167A5B32E}" srcOrd="0" destOrd="0" presId="urn:microsoft.com/office/officeart/2005/8/layout/vList2"/>
    <dgm:cxn modelId="{C1D1AD33-12BC-4F4C-8E56-D0D423519A83}" type="presParOf" srcId="{7205D735-C183-4EA8-8228-4FBDA6AEFB80}" destId="{796A60CA-7282-46D3-8D1E-C39B782B32D2}" srcOrd="0" destOrd="0" presId="urn:microsoft.com/office/officeart/2005/8/layout/vList2"/>
    <dgm:cxn modelId="{BDCBB20D-F808-4B51-B971-05C569C5DBA0}" type="presParOf" srcId="{7205D735-C183-4EA8-8228-4FBDA6AEFB80}" destId="{390E780D-D40F-4D2A-B722-BC9875DC49E6}" srcOrd="1" destOrd="0" presId="urn:microsoft.com/office/officeart/2005/8/layout/vList2"/>
    <dgm:cxn modelId="{E1DFD9DF-122F-4A08-A0AF-69409B73A8D4}" type="presParOf" srcId="{7205D735-C183-4EA8-8228-4FBDA6AEFB80}" destId="{33CEDC57-1E67-44C0-AD8E-4533A3FD1069}" srcOrd="2" destOrd="0" presId="urn:microsoft.com/office/officeart/2005/8/layout/vList2"/>
    <dgm:cxn modelId="{D6799801-964D-4872-8017-C8829EAEB0B7}" type="presParOf" srcId="{7205D735-C183-4EA8-8228-4FBDA6AEFB80}" destId="{95BC5F23-F8D6-4D15-A3A6-9C837FE30B01}" srcOrd="3" destOrd="0" presId="urn:microsoft.com/office/officeart/2005/8/layout/vList2"/>
    <dgm:cxn modelId="{BB688031-D99B-4EE0-A243-903A40E548B7}" type="presParOf" srcId="{7205D735-C183-4EA8-8228-4FBDA6AEFB80}" destId="{0810C3D3-5228-4F1A-959D-0F227D4130B9}" srcOrd="4" destOrd="0" presId="urn:microsoft.com/office/officeart/2005/8/layout/vList2"/>
    <dgm:cxn modelId="{FC289DE0-2968-45DA-9BF1-C656B92CEB9A}" type="presParOf" srcId="{7205D735-C183-4EA8-8228-4FBDA6AEFB80}" destId="{02672248-10B8-4D3A-84DD-B9895EF066E6}" srcOrd="5" destOrd="0" presId="urn:microsoft.com/office/officeart/2005/8/layout/vList2"/>
    <dgm:cxn modelId="{E4D14C9B-1FCB-4227-B052-77CA3E649CA2}" type="presParOf" srcId="{7205D735-C183-4EA8-8228-4FBDA6AEFB80}" destId="{2418E325-771C-418C-A219-9DB167A5B32E}" srcOrd="6" destOrd="0" presId="urn:microsoft.com/office/officeart/2005/8/layout/vList2"/>
    <dgm:cxn modelId="{4101EA76-30B3-412E-B9F2-A006F57D87DB}" type="presParOf" srcId="{7205D735-C183-4EA8-8228-4FBDA6AEFB80}" destId="{02396E9C-A2AA-4628-8D6D-876227608BF4}" srcOrd="7" destOrd="0" presId="urn:microsoft.com/office/officeart/2005/8/layout/vList2"/>
    <dgm:cxn modelId="{FA281D03-386F-4F5E-9A4A-60C3CBA8D8C1}" type="presParOf" srcId="{7205D735-C183-4EA8-8228-4FBDA6AEFB80}" destId="{F727C223-426F-49CE-9CBA-719B9C2BF473}" srcOrd="8" destOrd="0" presId="urn:microsoft.com/office/officeart/2005/8/layout/vList2"/>
    <dgm:cxn modelId="{A132A678-4A29-4711-AEB3-0C4A527AB385}" type="presParOf" srcId="{7205D735-C183-4EA8-8228-4FBDA6AEFB80}" destId="{89AF83EF-F8B5-475A-9561-1DC897043723}" srcOrd="9" destOrd="0" presId="urn:microsoft.com/office/officeart/2005/8/layout/vList2"/>
    <dgm:cxn modelId="{EC104B45-50F7-48E8-A3C5-6741A3CC041F}" type="presParOf" srcId="{7205D735-C183-4EA8-8228-4FBDA6AEFB80}" destId="{0D193FED-7C1A-4FBB-AA4D-E4DB00B7446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DF12AE3-5581-4D69-8057-B21E52C9F8A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38BD629-5712-4EAD-B115-F9658D9F9333}">
      <dgm:prSet phldrT="[Text]" custT="1"/>
      <dgm:spPr/>
      <dgm:t>
        <a:bodyPr/>
        <a:lstStyle/>
        <a:p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Dynamic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Pixels of other object close to camera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C67B43E2-BCCE-47A9-B47E-A7203A424DCD}" type="parTrans" cxnId="{E7452032-2A1D-46F9-B8BC-81C72B548F38}">
      <dgm:prSet/>
      <dgm:spPr/>
      <dgm:t>
        <a:bodyPr/>
        <a:lstStyle/>
        <a:p>
          <a:endParaRPr lang="en-US"/>
        </a:p>
      </dgm:t>
    </dgm:pt>
    <dgm:pt modelId="{57156084-51E1-41C0-B842-22FDD7CCE8C9}" type="sibTrans" cxnId="{E7452032-2A1D-46F9-B8BC-81C72B548F38}">
      <dgm:prSet/>
      <dgm:spPr/>
      <dgm:t>
        <a:bodyPr/>
        <a:lstStyle/>
        <a:p>
          <a:endParaRPr lang="en-US"/>
        </a:p>
      </dgm:t>
    </dgm:pt>
    <dgm:pt modelId="{77A78CD4-7DA9-4EBD-8A7C-AA72C28E9528}">
      <dgm:prSet custT="1"/>
      <dgm:spPr/>
      <dgm:t>
        <a:bodyPr/>
        <a:lstStyle/>
        <a:p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Scene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Still objects are closer to camera than the target object</a:t>
          </a:r>
        </a:p>
      </dgm:t>
    </dgm:pt>
    <dgm:pt modelId="{33099168-373C-418A-9BE8-79FA69563262}" type="parTrans" cxnId="{002EC4E0-9065-46AC-A5B8-7A949D0C4117}">
      <dgm:prSet/>
      <dgm:spPr/>
      <dgm:t>
        <a:bodyPr/>
        <a:lstStyle/>
        <a:p>
          <a:endParaRPr lang="en-US"/>
        </a:p>
      </dgm:t>
    </dgm:pt>
    <dgm:pt modelId="{E3679629-5277-41EC-899E-33C147ABADB5}" type="sibTrans" cxnId="{002EC4E0-9065-46AC-A5B8-7A949D0C4117}">
      <dgm:prSet/>
      <dgm:spPr/>
      <dgm:t>
        <a:bodyPr/>
        <a:lstStyle/>
        <a:p>
          <a:endParaRPr lang="en-US"/>
        </a:p>
      </dgm:t>
    </dgm:pt>
    <dgm:pt modelId="{E73ACB6F-6685-474B-9DAC-802992BD9DB9}">
      <dgm:prSet custT="1"/>
      <dgm:spPr/>
      <dgm:t>
        <a:bodyPr/>
        <a:lstStyle/>
        <a:p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Apparent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Due to shape change, silhouette motion, shadows, self-</a:t>
          </a:r>
          <a:r>
            <a:rPr lang="en-US" sz="2000" kern="1200" dirty="0" err="1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occ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7782785F-B612-4285-B303-FA570DE8A000}" type="parTrans" cxnId="{08AC8D4F-BBF0-4D29-AE18-FD9539654828}">
      <dgm:prSet/>
      <dgm:spPr/>
      <dgm:t>
        <a:bodyPr/>
        <a:lstStyle/>
        <a:p>
          <a:endParaRPr lang="en-US"/>
        </a:p>
      </dgm:t>
    </dgm:pt>
    <dgm:pt modelId="{783CA845-EE16-420C-BC05-DECE9F755CFA}" type="sibTrans" cxnId="{08AC8D4F-BBF0-4D29-AE18-FD9539654828}">
      <dgm:prSet/>
      <dgm:spPr/>
      <dgm:t>
        <a:bodyPr/>
        <a:lstStyle/>
        <a:p>
          <a:endParaRPr lang="en-US"/>
        </a:p>
      </dgm:t>
    </dgm:pt>
    <dgm:pt modelId="{186FCF8C-8115-4EE4-8F20-B5BA5FAD0FBC}" type="pres">
      <dgm:prSet presAssocID="{9DF12AE3-5581-4D69-8057-B21E52C9F8A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C5C16B85-0587-4D83-A7D9-7671CA07F2ED}" type="pres">
      <dgm:prSet presAssocID="{9DF12AE3-5581-4D69-8057-B21E52C9F8AC}" presName="Name1" presStyleCnt="0"/>
      <dgm:spPr/>
    </dgm:pt>
    <dgm:pt modelId="{E3D0373F-F373-4261-8271-747291EE05FE}" type="pres">
      <dgm:prSet presAssocID="{9DF12AE3-5581-4D69-8057-B21E52C9F8AC}" presName="cycle" presStyleCnt="0"/>
      <dgm:spPr/>
    </dgm:pt>
    <dgm:pt modelId="{C1465F13-5B65-49E5-8331-FB4D17203DD2}" type="pres">
      <dgm:prSet presAssocID="{9DF12AE3-5581-4D69-8057-B21E52C9F8AC}" presName="srcNode" presStyleLbl="node1" presStyleIdx="0" presStyleCnt="3"/>
      <dgm:spPr/>
    </dgm:pt>
    <dgm:pt modelId="{D26299E1-A581-4301-8CF1-A7057C7F2B22}" type="pres">
      <dgm:prSet presAssocID="{9DF12AE3-5581-4D69-8057-B21E52C9F8AC}" presName="conn" presStyleLbl="parChTrans1D2" presStyleIdx="0" presStyleCnt="1"/>
      <dgm:spPr/>
      <dgm:t>
        <a:bodyPr/>
        <a:lstStyle/>
        <a:p>
          <a:endParaRPr lang="en-US"/>
        </a:p>
      </dgm:t>
    </dgm:pt>
    <dgm:pt modelId="{AE0E5115-A41D-4A00-8A26-91BD756BFDA5}" type="pres">
      <dgm:prSet presAssocID="{9DF12AE3-5581-4D69-8057-B21E52C9F8AC}" presName="extraNode" presStyleLbl="node1" presStyleIdx="0" presStyleCnt="3"/>
      <dgm:spPr/>
    </dgm:pt>
    <dgm:pt modelId="{C070B4E5-946A-47C5-A59E-E9CD236F4FDA}" type="pres">
      <dgm:prSet presAssocID="{9DF12AE3-5581-4D69-8057-B21E52C9F8AC}" presName="dstNode" presStyleLbl="node1" presStyleIdx="0" presStyleCnt="3"/>
      <dgm:spPr/>
    </dgm:pt>
    <dgm:pt modelId="{54FF79ED-1987-40CE-B7C7-F1A1151039AB}" type="pres">
      <dgm:prSet presAssocID="{B38BD629-5712-4EAD-B115-F9658D9F9333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B3487-4A50-4CF7-8CD1-75FA21398A40}" type="pres">
      <dgm:prSet presAssocID="{B38BD629-5712-4EAD-B115-F9658D9F9333}" presName="accent_1" presStyleCnt="0"/>
      <dgm:spPr/>
    </dgm:pt>
    <dgm:pt modelId="{2E9FFB88-4F60-453A-B78B-531C9BB40083}" type="pres">
      <dgm:prSet presAssocID="{B38BD629-5712-4EAD-B115-F9658D9F9333}" presName="accentRepeatNode" presStyleLbl="solidFgAcc1" presStyleIdx="0" presStyleCnt="3"/>
      <dgm:spPr/>
    </dgm:pt>
    <dgm:pt modelId="{D3AD5A99-942D-4673-B898-FB1969E0DA9F}" type="pres">
      <dgm:prSet presAssocID="{77A78CD4-7DA9-4EBD-8A7C-AA72C28E9528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905F33-D8B7-4DB0-8794-A2BA10C7FE88}" type="pres">
      <dgm:prSet presAssocID="{77A78CD4-7DA9-4EBD-8A7C-AA72C28E9528}" presName="accent_2" presStyleCnt="0"/>
      <dgm:spPr/>
    </dgm:pt>
    <dgm:pt modelId="{B9FFBC7C-3F1F-43D1-9D76-A3EC06B47E0B}" type="pres">
      <dgm:prSet presAssocID="{77A78CD4-7DA9-4EBD-8A7C-AA72C28E9528}" presName="accentRepeatNode" presStyleLbl="solidFgAcc1" presStyleIdx="1" presStyleCnt="3"/>
      <dgm:spPr/>
    </dgm:pt>
    <dgm:pt modelId="{69D4C89E-5A77-4F62-B70F-369A4ABD3E50}" type="pres">
      <dgm:prSet presAssocID="{E73ACB6F-6685-474B-9DAC-802992BD9DB9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3499D-9779-4B52-9FE3-EBA81B8737ED}" type="pres">
      <dgm:prSet presAssocID="{E73ACB6F-6685-474B-9DAC-802992BD9DB9}" presName="accent_3" presStyleCnt="0"/>
      <dgm:spPr/>
    </dgm:pt>
    <dgm:pt modelId="{46AB5C17-F93B-48AF-B2AD-1E52BD4CF21C}" type="pres">
      <dgm:prSet presAssocID="{E73ACB6F-6685-474B-9DAC-802992BD9DB9}" presName="accentRepeatNode" presStyleLbl="solidFgAcc1" presStyleIdx="2" presStyleCnt="3"/>
      <dgm:spPr/>
    </dgm:pt>
  </dgm:ptLst>
  <dgm:cxnLst>
    <dgm:cxn modelId="{002EC4E0-9065-46AC-A5B8-7A949D0C4117}" srcId="{9DF12AE3-5581-4D69-8057-B21E52C9F8AC}" destId="{77A78CD4-7DA9-4EBD-8A7C-AA72C28E9528}" srcOrd="1" destOrd="0" parTransId="{33099168-373C-418A-9BE8-79FA69563262}" sibTransId="{E3679629-5277-41EC-899E-33C147ABADB5}"/>
    <dgm:cxn modelId="{08AC8D4F-BBF0-4D29-AE18-FD9539654828}" srcId="{9DF12AE3-5581-4D69-8057-B21E52C9F8AC}" destId="{E73ACB6F-6685-474B-9DAC-802992BD9DB9}" srcOrd="2" destOrd="0" parTransId="{7782785F-B612-4285-B303-FA570DE8A000}" sibTransId="{783CA845-EE16-420C-BC05-DECE9F755CFA}"/>
    <dgm:cxn modelId="{5137927C-362C-4B07-806A-B06D4B75331C}" type="presOf" srcId="{E73ACB6F-6685-474B-9DAC-802992BD9DB9}" destId="{69D4C89E-5A77-4F62-B70F-369A4ABD3E50}" srcOrd="0" destOrd="0" presId="urn:microsoft.com/office/officeart/2008/layout/VerticalCurvedList"/>
    <dgm:cxn modelId="{1D4D74EA-ABCA-4D12-9304-F479142DD504}" type="presOf" srcId="{77A78CD4-7DA9-4EBD-8A7C-AA72C28E9528}" destId="{D3AD5A99-942D-4673-B898-FB1969E0DA9F}" srcOrd="0" destOrd="0" presId="urn:microsoft.com/office/officeart/2008/layout/VerticalCurvedList"/>
    <dgm:cxn modelId="{E7452032-2A1D-46F9-B8BC-81C72B548F38}" srcId="{9DF12AE3-5581-4D69-8057-B21E52C9F8AC}" destId="{B38BD629-5712-4EAD-B115-F9658D9F9333}" srcOrd="0" destOrd="0" parTransId="{C67B43E2-BCCE-47A9-B47E-A7203A424DCD}" sibTransId="{57156084-51E1-41C0-B842-22FDD7CCE8C9}"/>
    <dgm:cxn modelId="{E613C310-58AE-4DE3-A432-02E95C71623D}" type="presOf" srcId="{B38BD629-5712-4EAD-B115-F9658D9F9333}" destId="{54FF79ED-1987-40CE-B7C7-F1A1151039AB}" srcOrd="0" destOrd="0" presId="urn:microsoft.com/office/officeart/2008/layout/VerticalCurvedList"/>
    <dgm:cxn modelId="{FB122EB7-F25F-474C-875D-0316BCC0B766}" type="presOf" srcId="{57156084-51E1-41C0-B842-22FDD7CCE8C9}" destId="{D26299E1-A581-4301-8CF1-A7057C7F2B22}" srcOrd="0" destOrd="0" presId="urn:microsoft.com/office/officeart/2008/layout/VerticalCurvedList"/>
    <dgm:cxn modelId="{B66B1B75-2FD6-4248-848D-9E10C63A4888}" type="presOf" srcId="{9DF12AE3-5581-4D69-8057-B21E52C9F8AC}" destId="{186FCF8C-8115-4EE4-8F20-B5BA5FAD0FBC}" srcOrd="0" destOrd="0" presId="urn:microsoft.com/office/officeart/2008/layout/VerticalCurvedList"/>
    <dgm:cxn modelId="{E3BCC58B-053C-4116-B64F-93A82644523D}" type="presParOf" srcId="{186FCF8C-8115-4EE4-8F20-B5BA5FAD0FBC}" destId="{C5C16B85-0587-4D83-A7D9-7671CA07F2ED}" srcOrd="0" destOrd="0" presId="urn:microsoft.com/office/officeart/2008/layout/VerticalCurvedList"/>
    <dgm:cxn modelId="{769F47F1-5FB8-49D5-B591-0E8CBDC79851}" type="presParOf" srcId="{C5C16B85-0587-4D83-A7D9-7671CA07F2ED}" destId="{E3D0373F-F373-4261-8271-747291EE05FE}" srcOrd="0" destOrd="0" presId="urn:microsoft.com/office/officeart/2008/layout/VerticalCurvedList"/>
    <dgm:cxn modelId="{F7CDDB98-B85A-48FC-9E08-0F1093F4E67E}" type="presParOf" srcId="{E3D0373F-F373-4261-8271-747291EE05FE}" destId="{C1465F13-5B65-49E5-8331-FB4D17203DD2}" srcOrd="0" destOrd="0" presId="urn:microsoft.com/office/officeart/2008/layout/VerticalCurvedList"/>
    <dgm:cxn modelId="{398820E7-A54A-4E16-A43A-C16CF26EBDD1}" type="presParOf" srcId="{E3D0373F-F373-4261-8271-747291EE05FE}" destId="{D26299E1-A581-4301-8CF1-A7057C7F2B22}" srcOrd="1" destOrd="0" presId="urn:microsoft.com/office/officeart/2008/layout/VerticalCurvedList"/>
    <dgm:cxn modelId="{37F7A811-2A35-4124-B0BC-F433C163CF60}" type="presParOf" srcId="{E3D0373F-F373-4261-8271-747291EE05FE}" destId="{AE0E5115-A41D-4A00-8A26-91BD756BFDA5}" srcOrd="2" destOrd="0" presId="urn:microsoft.com/office/officeart/2008/layout/VerticalCurvedList"/>
    <dgm:cxn modelId="{8F9E4FFC-ECA5-46C2-BF9E-80193315C091}" type="presParOf" srcId="{E3D0373F-F373-4261-8271-747291EE05FE}" destId="{C070B4E5-946A-47C5-A59E-E9CD236F4FDA}" srcOrd="3" destOrd="0" presId="urn:microsoft.com/office/officeart/2008/layout/VerticalCurvedList"/>
    <dgm:cxn modelId="{83D26419-A833-4E6B-8B31-92A744156B40}" type="presParOf" srcId="{C5C16B85-0587-4D83-A7D9-7671CA07F2ED}" destId="{54FF79ED-1987-40CE-B7C7-F1A1151039AB}" srcOrd="1" destOrd="0" presId="urn:microsoft.com/office/officeart/2008/layout/VerticalCurvedList"/>
    <dgm:cxn modelId="{40AD4BAA-613E-49BA-BBFD-5D91AE4A6FE2}" type="presParOf" srcId="{C5C16B85-0587-4D83-A7D9-7671CA07F2ED}" destId="{348B3487-4A50-4CF7-8CD1-75FA21398A40}" srcOrd="2" destOrd="0" presId="urn:microsoft.com/office/officeart/2008/layout/VerticalCurvedList"/>
    <dgm:cxn modelId="{7E4FC0EE-2270-44EC-A1DE-54FBA57FD411}" type="presParOf" srcId="{348B3487-4A50-4CF7-8CD1-75FA21398A40}" destId="{2E9FFB88-4F60-453A-B78B-531C9BB40083}" srcOrd="0" destOrd="0" presId="urn:microsoft.com/office/officeart/2008/layout/VerticalCurvedList"/>
    <dgm:cxn modelId="{C90D3C94-AEDC-4023-8D2F-D96BC204F09B}" type="presParOf" srcId="{C5C16B85-0587-4D83-A7D9-7671CA07F2ED}" destId="{D3AD5A99-942D-4673-B898-FB1969E0DA9F}" srcOrd="3" destOrd="0" presId="urn:microsoft.com/office/officeart/2008/layout/VerticalCurvedList"/>
    <dgm:cxn modelId="{58EAB953-B26A-4E5D-B5E2-497CFD3A6A41}" type="presParOf" srcId="{C5C16B85-0587-4D83-A7D9-7671CA07F2ED}" destId="{E8905F33-D8B7-4DB0-8794-A2BA10C7FE88}" srcOrd="4" destOrd="0" presId="urn:microsoft.com/office/officeart/2008/layout/VerticalCurvedList"/>
    <dgm:cxn modelId="{22CDDDDB-E96C-4192-85B2-7BEE2BEBAA4D}" type="presParOf" srcId="{E8905F33-D8B7-4DB0-8794-A2BA10C7FE88}" destId="{B9FFBC7C-3F1F-43D1-9D76-A3EC06B47E0B}" srcOrd="0" destOrd="0" presId="urn:microsoft.com/office/officeart/2008/layout/VerticalCurvedList"/>
    <dgm:cxn modelId="{C6009933-6977-4839-ADF6-8061CD83077F}" type="presParOf" srcId="{C5C16B85-0587-4D83-A7D9-7671CA07F2ED}" destId="{69D4C89E-5A77-4F62-B70F-369A4ABD3E50}" srcOrd="5" destOrd="0" presId="urn:microsoft.com/office/officeart/2008/layout/VerticalCurvedList"/>
    <dgm:cxn modelId="{790BB175-DC91-4F0A-9578-11C5983A5BB9}" type="presParOf" srcId="{C5C16B85-0587-4D83-A7D9-7671CA07F2ED}" destId="{4483499D-9779-4B52-9FE3-EBA81B8737ED}" srcOrd="6" destOrd="0" presId="urn:microsoft.com/office/officeart/2008/layout/VerticalCurvedList"/>
    <dgm:cxn modelId="{F9D772AE-3C0A-40F8-8A8E-EED43FC01DA5}" type="presParOf" srcId="{4483499D-9779-4B52-9FE3-EBA81B8737ED}" destId="{46AB5C17-F93B-48AF-B2AD-1E52BD4CF21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A3D389-25C2-4A93-899B-DB47256581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91E88FD-54B9-492A-8A67-AEA9F6D339B7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OAPFT </a:t>
          </a:r>
          <a:r>
            <a:rPr lang="en-US" sz="2400" b="0" smtClean="0">
              <a:latin typeface="Times New Roman" pitchFamily="18" charset="0"/>
              <a:cs typeface="Times New Roman" pitchFamily="18" charset="0"/>
            </a:rPr>
            <a:t>(Proposed, with </a:t>
          </a:r>
          <a:r>
            <a:rPr lang="en-US" sz="2400" b="0" dirty="0" smtClean="0">
              <a:latin typeface="Times New Roman" pitchFamily="18" charset="0"/>
              <a:cs typeface="Times New Roman" pitchFamily="18" charset="0"/>
            </a:rPr>
            <a:t>different feature sets)</a:t>
          </a:r>
          <a:endParaRPr lang="en-US" sz="2400" b="0" dirty="0"/>
        </a:p>
      </dgm:t>
    </dgm:pt>
    <dgm:pt modelId="{27450ED6-C2E1-4976-A233-F28AA106AFE7}" type="parTrans" cxnId="{B74C1E19-E07A-480B-B14F-70B1166AEA89}">
      <dgm:prSet/>
      <dgm:spPr/>
      <dgm:t>
        <a:bodyPr/>
        <a:lstStyle/>
        <a:p>
          <a:endParaRPr lang="en-US"/>
        </a:p>
      </dgm:t>
    </dgm:pt>
    <dgm:pt modelId="{73C3B55E-2D5C-4E52-93E3-E1483C386E4D}" type="sibTrans" cxnId="{B74C1E19-E07A-480B-B14F-70B1166AEA89}">
      <dgm:prSet/>
      <dgm:spPr/>
      <dgm:t>
        <a:bodyPr/>
        <a:lstStyle/>
        <a:p>
          <a:endParaRPr lang="en-US"/>
        </a:p>
      </dgm:t>
    </dgm:pt>
    <dgm:pt modelId="{54CDD09F-A1E5-4643-8E21-69CC68E1ACD3}">
      <dgm:prSet custT="1"/>
      <dgm:spPr>
        <a:solidFill>
          <a:srgbClr val="00B050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OI+SVM </a:t>
          </a:r>
          <a:r>
            <a:rPr lang="en-US" sz="2400" b="0" dirty="0" smtClean="0">
              <a:latin typeface="Times New Roman" pitchFamily="18" charset="0"/>
              <a:cs typeface="Times New Roman" pitchFamily="18" charset="0"/>
            </a:rPr>
            <a:t>(SVM tracker with Occlusion Indicator)</a:t>
          </a:r>
        </a:p>
      </dgm:t>
    </dgm:pt>
    <dgm:pt modelId="{F1F5ECD7-48EB-4351-88A8-A1D53330628B}" type="parTrans" cxnId="{045114F3-D7BC-4D55-8534-1982CA63C7C2}">
      <dgm:prSet/>
      <dgm:spPr/>
      <dgm:t>
        <a:bodyPr/>
        <a:lstStyle/>
        <a:p>
          <a:endParaRPr lang="en-US"/>
        </a:p>
      </dgm:t>
    </dgm:pt>
    <dgm:pt modelId="{248CC8FF-C3ED-4A3F-B2FD-B067E0834041}" type="sibTrans" cxnId="{045114F3-D7BC-4D55-8534-1982CA63C7C2}">
      <dgm:prSet/>
      <dgm:spPr/>
      <dgm:t>
        <a:bodyPr/>
        <a:lstStyle/>
        <a:p>
          <a:endParaRPr lang="en-US"/>
        </a:p>
      </dgm:t>
    </dgm:pt>
    <dgm:pt modelId="{DA2CE4DA-59AC-41C1-A85F-173F487E73E2}">
      <dgm:prSet custT="1"/>
      <dgm:spPr>
        <a:solidFill>
          <a:srgbClr val="3333FF"/>
        </a:solidFill>
      </dgm:spPr>
      <dgm:t>
        <a:bodyPr/>
        <a:lstStyle/>
        <a:p>
          <a:r>
            <a:rPr lang="en-US" sz="2400" b="1" dirty="0" smtClean="0">
              <a:latin typeface="Times New Roman" pitchFamily="18" charset="0"/>
              <a:cs typeface="Times New Roman" pitchFamily="18" charset="0"/>
            </a:rPr>
            <a:t>ACPF </a:t>
          </a:r>
          <a:r>
            <a:rPr lang="en-US" sz="2400" b="0" dirty="0" smtClean="0">
              <a:latin typeface="Times New Roman" pitchFamily="18" charset="0"/>
              <a:cs typeface="Times New Roman" pitchFamily="18" charset="0"/>
            </a:rPr>
            <a:t>(Adaptive Color Particle Filter)</a:t>
          </a:r>
        </a:p>
      </dgm:t>
    </dgm:pt>
    <dgm:pt modelId="{E0E2F43D-3AE4-409D-A8C4-6611F812EAFE}" type="parTrans" cxnId="{A7213EFD-F1B5-41D8-ABD2-2B22DC2339CF}">
      <dgm:prSet/>
      <dgm:spPr/>
      <dgm:t>
        <a:bodyPr/>
        <a:lstStyle/>
        <a:p>
          <a:endParaRPr lang="en-US"/>
        </a:p>
      </dgm:t>
    </dgm:pt>
    <dgm:pt modelId="{2A9CAE86-1169-4A2E-89E0-687C75FECBC0}" type="sibTrans" cxnId="{A7213EFD-F1B5-41D8-ABD2-2B22DC2339CF}">
      <dgm:prSet/>
      <dgm:spPr/>
      <dgm:t>
        <a:bodyPr/>
        <a:lstStyle/>
        <a:p>
          <a:endParaRPr lang="en-US"/>
        </a:p>
      </dgm:t>
    </dgm:pt>
    <dgm:pt modelId="{11106C47-F9CE-48A8-AD38-F614C8ED32DD}">
      <dgm:prSet custT="1"/>
      <dgm:spPr>
        <a:solidFill>
          <a:srgbClr val="00FFFF"/>
        </a:solidFill>
      </dgm:spPr>
      <dgm:t>
        <a:bodyPr/>
        <a:lstStyle/>
        <a:p>
          <a:r>
            <a:rPr lang="en-US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STRUCK </a:t>
          </a:r>
          <a:r>
            <a:rPr lang="en-US" sz="2400" b="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(Structured Output SVM Tracker)</a:t>
          </a:r>
        </a:p>
      </dgm:t>
    </dgm:pt>
    <dgm:pt modelId="{68E3E67B-17F9-44FC-AF69-594DB072A694}" type="parTrans" cxnId="{817BF09D-A9AD-4825-ACE3-E5CB1127E6F2}">
      <dgm:prSet/>
      <dgm:spPr/>
      <dgm:t>
        <a:bodyPr/>
        <a:lstStyle/>
        <a:p>
          <a:endParaRPr lang="en-US"/>
        </a:p>
      </dgm:t>
    </dgm:pt>
    <dgm:pt modelId="{5469BAC7-C21D-47B7-9B7E-94607578DED2}" type="sibTrans" cxnId="{817BF09D-A9AD-4825-ACE3-E5CB1127E6F2}">
      <dgm:prSet/>
      <dgm:spPr/>
      <dgm:t>
        <a:bodyPr/>
        <a:lstStyle/>
        <a:p>
          <a:endParaRPr lang="en-US"/>
        </a:p>
      </dgm:t>
    </dgm:pt>
    <dgm:pt modelId="{E9A8856C-0488-477A-8CF4-360CA4846E06}">
      <dgm:prSet/>
      <dgm:spPr/>
      <dgm:t>
        <a:bodyPr/>
        <a:lstStyle/>
        <a:p>
          <a:r>
            <a:rPr lang="en-US" dirty="0" smtClean="0"/>
            <a:t>State-of-the-art RGBD tracker</a:t>
          </a:r>
          <a:endParaRPr lang="en-US" dirty="0"/>
        </a:p>
      </dgm:t>
    </dgm:pt>
    <dgm:pt modelId="{1CB70DCF-ED3E-466C-8FEC-8878A46E1760}" type="parTrans" cxnId="{E84549B1-C7C5-4436-9199-D5EE6E361B65}">
      <dgm:prSet/>
      <dgm:spPr/>
      <dgm:t>
        <a:bodyPr/>
        <a:lstStyle/>
        <a:p>
          <a:endParaRPr lang="en-US"/>
        </a:p>
      </dgm:t>
    </dgm:pt>
    <dgm:pt modelId="{C3BEC1FD-67E4-43F6-B24D-2CECBA3BB5C1}" type="sibTrans" cxnId="{E84549B1-C7C5-4436-9199-D5EE6E361B65}">
      <dgm:prSet/>
      <dgm:spPr/>
      <dgm:t>
        <a:bodyPr/>
        <a:lstStyle/>
        <a:p>
          <a:endParaRPr lang="en-US"/>
        </a:p>
      </dgm:t>
    </dgm:pt>
    <dgm:pt modelId="{BEE5E51B-63BA-45A4-8D42-E188BE68B607}">
      <dgm:prSet/>
      <dgm:spPr/>
      <dgm:t>
        <a:bodyPr/>
        <a:lstStyle/>
        <a:p>
          <a:r>
            <a:rPr lang="en-US" dirty="0" smtClean="0"/>
            <a:t>State-of-the-art RGB tracker, Successful for Occlusion Handling</a:t>
          </a:r>
          <a:endParaRPr lang="en-US" dirty="0"/>
        </a:p>
      </dgm:t>
    </dgm:pt>
    <dgm:pt modelId="{9B359661-4A43-431D-940E-B36F72F4B208}" type="parTrans" cxnId="{DE7FF1C2-4C87-45A4-AEF0-4DF236CF9722}">
      <dgm:prSet/>
      <dgm:spPr/>
      <dgm:t>
        <a:bodyPr/>
        <a:lstStyle/>
        <a:p>
          <a:endParaRPr lang="en-US"/>
        </a:p>
      </dgm:t>
    </dgm:pt>
    <dgm:pt modelId="{C9E9B7FE-AFF9-4991-94A2-DA7C69A9895C}" type="sibTrans" cxnId="{DE7FF1C2-4C87-45A4-AEF0-4DF236CF9722}">
      <dgm:prSet/>
      <dgm:spPr/>
      <dgm:t>
        <a:bodyPr/>
        <a:lstStyle/>
        <a:p>
          <a:endParaRPr lang="en-US"/>
        </a:p>
      </dgm:t>
    </dgm:pt>
    <dgm:pt modelId="{4BEF8EE2-0026-4626-9D58-83D1448A6D93}">
      <dgm:prSet/>
      <dgm:spPr/>
      <dgm:t>
        <a:bodyPr/>
        <a:lstStyle/>
        <a:p>
          <a:r>
            <a:rPr lang="en-US" dirty="0" smtClean="0"/>
            <a:t>Traditional Particle Filter tracker</a:t>
          </a:r>
          <a:endParaRPr lang="en-US" dirty="0"/>
        </a:p>
      </dgm:t>
    </dgm:pt>
    <dgm:pt modelId="{762A3917-477A-484A-8B67-EF35C74E0123}" type="parTrans" cxnId="{1996F291-A438-4879-AAFF-0A3AFB1454FE}">
      <dgm:prSet/>
      <dgm:spPr/>
      <dgm:t>
        <a:bodyPr/>
        <a:lstStyle/>
        <a:p>
          <a:endParaRPr lang="en-US"/>
        </a:p>
      </dgm:t>
    </dgm:pt>
    <dgm:pt modelId="{DBC29FB1-5057-4617-9EDE-89700CC69643}" type="sibTrans" cxnId="{1996F291-A438-4879-AAFF-0A3AFB1454FE}">
      <dgm:prSet/>
      <dgm:spPr/>
      <dgm:t>
        <a:bodyPr/>
        <a:lstStyle/>
        <a:p>
          <a:endParaRPr lang="en-US"/>
        </a:p>
      </dgm:t>
    </dgm:pt>
    <dgm:pt modelId="{699EEF1E-F07E-43E5-8220-57F81856E10A}" type="pres">
      <dgm:prSet presAssocID="{C2A3D389-25C2-4A93-899B-DB47256581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1DED20-CA15-4753-9DA7-71A37458A4E2}" type="pres">
      <dgm:prSet presAssocID="{B91E88FD-54B9-492A-8A67-AEA9F6D339B7}" presName="parentLin" presStyleCnt="0"/>
      <dgm:spPr/>
    </dgm:pt>
    <dgm:pt modelId="{65134B84-BB92-4ACB-B884-59586F518368}" type="pres">
      <dgm:prSet presAssocID="{B91E88FD-54B9-492A-8A67-AEA9F6D339B7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DA6E3F43-FF2C-466D-B042-1BF186915E49}" type="pres">
      <dgm:prSet presAssocID="{B91E88FD-54B9-492A-8A67-AEA9F6D339B7}" presName="parentText" presStyleLbl="node1" presStyleIdx="0" presStyleCnt="4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329672-23F3-492C-9699-3C8164812517}" type="pres">
      <dgm:prSet presAssocID="{B91E88FD-54B9-492A-8A67-AEA9F6D339B7}" presName="negativeSpace" presStyleCnt="0"/>
      <dgm:spPr/>
    </dgm:pt>
    <dgm:pt modelId="{DE2F04A6-6DFE-415C-A9E8-C6C624DC3C2D}" type="pres">
      <dgm:prSet presAssocID="{B91E88FD-54B9-492A-8A67-AEA9F6D339B7}" presName="childText" presStyleLbl="conFgAcc1" presStyleIdx="0" presStyleCnt="4">
        <dgm:presLayoutVars>
          <dgm:bulletEnabled val="1"/>
        </dgm:presLayoutVars>
      </dgm:prSet>
      <dgm:spPr/>
    </dgm:pt>
    <dgm:pt modelId="{485B2F60-34CF-4EDE-81DE-B241F0DEFA23}" type="pres">
      <dgm:prSet presAssocID="{73C3B55E-2D5C-4E52-93E3-E1483C386E4D}" presName="spaceBetweenRectangles" presStyleCnt="0"/>
      <dgm:spPr/>
    </dgm:pt>
    <dgm:pt modelId="{3934F533-1D89-4E4E-AFE6-B17B48D4C3F1}" type="pres">
      <dgm:prSet presAssocID="{54CDD09F-A1E5-4643-8E21-69CC68E1ACD3}" presName="parentLin" presStyleCnt="0"/>
      <dgm:spPr/>
    </dgm:pt>
    <dgm:pt modelId="{E340A5CC-38D8-444A-A04A-BCF149ED43DD}" type="pres">
      <dgm:prSet presAssocID="{54CDD09F-A1E5-4643-8E21-69CC68E1ACD3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68B91601-5AF5-4FE8-8E38-EC7116DF5811}" type="pres">
      <dgm:prSet presAssocID="{54CDD09F-A1E5-4643-8E21-69CC68E1ACD3}" presName="parentText" presStyleLbl="node1" presStyleIdx="1" presStyleCnt="4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D88253-1207-4FFF-8A6F-389D30A59C92}" type="pres">
      <dgm:prSet presAssocID="{54CDD09F-A1E5-4643-8E21-69CC68E1ACD3}" presName="negativeSpace" presStyleCnt="0"/>
      <dgm:spPr/>
    </dgm:pt>
    <dgm:pt modelId="{4297BBA2-6155-4306-BECA-D0758D4E8E81}" type="pres">
      <dgm:prSet presAssocID="{54CDD09F-A1E5-4643-8E21-69CC68E1ACD3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09FDF3-508B-4608-8E04-E0829D1002B7}" type="pres">
      <dgm:prSet presAssocID="{248CC8FF-C3ED-4A3F-B2FD-B067E0834041}" presName="spaceBetweenRectangles" presStyleCnt="0"/>
      <dgm:spPr/>
    </dgm:pt>
    <dgm:pt modelId="{E335B626-5A29-43CE-9E03-7EED3B4F8FDE}" type="pres">
      <dgm:prSet presAssocID="{DA2CE4DA-59AC-41C1-A85F-173F487E73E2}" presName="parentLin" presStyleCnt="0"/>
      <dgm:spPr/>
    </dgm:pt>
    <dgm:pt modelId="{1E603698-EB37-4000-9951-D210B4C2A0E2}" type="pres">
      <dgm:prSet presAssocID="{DA2CE4DA-59AC-41C1-A85F-173F487E73E2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10947102-5726-4B66-9388-029BD6E449CE}" type="pres">
      <dgm:prSet presAssocID="{DA2CE4DA-59AC-41C1-A85F-173F487E73E2}" presName="parentText" presStyleLbl="node1" presStyleIdx="2" presStyleCnt="4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2B2241-41C6-49F9-8F79-9F8654152C68}" type="pres">
      <dgm:prSet presAssocID="{DA2CE4DA-59AC-41C1-A85F-173F487E73E2}" presName="negativeSpace" presStyleCnt="0"/>
      <dgm:spPr/>
    </dgm:pt>
    <dgm:pt modelId="{89B38693-93D4-4187-B610-1CCF3096A90A}" type="pres">
      <dgm:prSet presAssocID="{DA2CE4DA-59AC-41C1-A85F-173F487E73E2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F26C63-34B7-441E-9260-722B113BDF0B}" type="pres">
      <dgm:prSet presAssocID="{2A9CAE86-1169-4A2E-89E0-687C75FECBC0}" presName="spaceBetweenRectangles" presStyleCnt="0"/>
      <dgm:spPr/>
    </dgm:pt>
    <dgm:pt modelId="{8B85B223-83F4-4C6D-9FE3-A41AA36F6E7F}" type="pres">
      <dgm:prSet presAssocID="{11106C47-F9CE-48A8-AD38-F614C8ED32DD}" presName="parentLin" presStyleCnt="0"/>
      <dgm:spPr/>
    </dgm:pt>
    <dgm:pt modelId="{DB5CB140-C2A6-4326-9708-5D1C5B742C7B}" type="pres">
      <dgm:prSet presAssocID="{11106C47-F9CE-48A8-AD38-F614C8ED32DD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EA256F8A-6396-4FB1-8E41-3A1186F9E438}" type="pres">
      <dgm:prSet presAssocID="{11106C47-F9CE-48A8-AD38-F614C8ED32DD}" presName="parentText" presStyleLbl="node1" presStyleIdx="3" presStyleCnt="4" custScaleX="10985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B71C38-EB5E-4AD1-AFA3-5CE4E69B8A8A}" type="pres">
      <dgm:prSet presAssocID="{11106C47-F9CE-48A8-AD38-F614C8ED32DD}" presName="negativeSpace" presStyleCnt="0"/>
      <dgm:spPr/>
    </dgm:pt>
    <dgm:pt modelId="{7F88B522-132C-4AAC-A70A-8596343A2CE7}" type="pres">
      <dgm:prSet presAssocID="{11106C47-F9CE-48A8-AD38-F614C8ED32DD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7213EFD-F1B5-41D8-ABD2-2B22DC2339CF}" srcId="{C2A3D389-25C2-4A93-899B-DB4725658142}" destId="{DA2CE4DA-59AC-41C1-A85F-173F487E73E2}" srcOrd="2" destOrd="0" parTransId="{E0E2F43D-3AE4-409D-A8C4-6611F812EAFE}" sibTransId="{2A9CAE86-1169-4A2E-89E0-687C75FECBC0}"/>
    <dgm:cxn modelId="{C8524626-DB7E-462D-82CA-84EC57ECF975}" type="presOf" srcId="{C2A3D389-25C2-4A93-899B-DB4725658142}" destId="{699EEF1E-F07E-43E5-8220-57F81856E10A}" srcOrd="0" destOrd="0" presId="urn:microsoft.com/office/officeart/2005/8/layout/list1"/>
    <dgm:cxn modelId="{FBEBE444-CA85-4BAB-8673-0ED9F6B603CB}" type="presOf" srcId="{B91E88FD-54B9-492A-8A67-AEA9F6D339B7}" destId="{65134B84-BB92-4ACB-B884-59586F518368}" srcOrd="0" destOrd="0" presId="urn:microsoft.com/office/officeart/2005/8/layout/list1"/>
    <dgm:cxn modelId="{B74C1E19-E07A-480B-B14F-70B1166AEA89}" srcId="{C2A3D389-25C2-4A93-899B-DB4725658142}" destId="{B91E88FD-54B9-492A-8A67-AEA9F6D339B7}" srcOrd="0" destOrd="0" parTransId="{27450ED6-C2E1-4976-A233-F28AA106AFE7}" sibTransId="{73C3B55E-2D5C-4E52-93E3-E1483C386E4D}"/>
    <dgm:cxn modelId="{E6B8F793-3ADC-4572-A638-9AA076BC943B}" type="presOf" srcId="{54CDD09F-A1E5-4643-8E21-69CC68E1ACD3}" destId="{E340A5CC-38D8-444A-A04A-BCF149ED43DD}" srcOrd="0" destOrd="0" presId="urn:microsoft.com/office/officeart/2005/8/layout/list1"/>
    <dgm:cxn modelId="{9228F0A9-2CAC-4432-A1D7-B258B106C8B3}" type="presOf" srcId="{11106C47-F9CE-48A8-AD38-F614C8ED32DD}" destId="{DB5CB140-C2A6-4326-9708-5D1C5B742C7B}" srcOrd="0" destOrd="0" presId="urn:microsoft.com/office/officeart/2005/8/layout/list1"/>
    <dgm:cxn modelId="{1996F291-A438-4879-AAFF-0A3AFB1454FE}" srcId="{DA2CE4DA-59AC-41C1-A85F-173F487E73E2}" destId="{4BEF8EE2-0026-4626-9D58-83D1448A6D93}" srcOrd="0" destOrd="0" parTransId="{762A3917-477A-484A-8B67-EF35C74E0123}" sibTransId="{DBC29FB1-5057-4617-9EDE-89700CC69643}"/>
    <dgm:cxn modelId="{045114F3-D7BC-4D55-8534-1982CA63C7C2}" srcId="{C2A3D389-25C2-4A93-899B-DB4725658142}" destId="{54CDD09F-A1E5-4643-8E21-69CC68E1ACD3}" srcOrd="1" destOrd="0" parTransId="{F1F5ECD7-48EB-4351-88A8-A1D53330628B}" sibTransId="{248CC8FF-C3ED-4A3F-B2FD-B067E0834041}"/>
    <dgm:cxn modelId="{5FBDE53B-3738-42E0-8F72-6256D8B41B64}" type="presOf" srcId="{DA2CE4DA-59AC-41C1-A85F-173F487E73E2}" destId="{10947102-5726-4B66-9388-029BD6E449CE}" srcOrd="1" destOrd="0" presId="urn:microsoft.com/office/officeart/2005/8/layout/list1"/>
    <dgm:cxn modelId="{54ED672C-2337-428D-B11E-CA3BE7F12AFF}" type="presOf" srcId="{4BEF8EE2-0026-4626-9D58-83D1448A6D93}" destId="{89B38693-93D4-4187-B610-1CCF3096A90A}" srcOrd="0" destOrd="0" presId="urn:microsoft.com/office/officeart/2005/8/layout/list1"/>
    <dgm:cxn modelId="{FCB9C33D-5DA4-423D-A90E-094047FC76AB}" type="presOf" srcId="{DA2CE4DA-59AC-41C1-A85F-173F487E73E2}" destId="{1E603698-EB37-4000-9951-D210B4C2A0E2}" srcOrd="0" destOrd="0" presId="urn:microsoft.com/office/officeart/2005/8/layout/list1"/>
    <dgm:cxn modelId="{DE7FF1C2-4C87-45A4-AEF0-4DF236CF9722}" srcId="{11106C47-F9CE-48A8-AD38-F614C8ED32DD}" destId="{BEE5E51B-63BA-45A4-8D42-E188BE68B607}" srcOrd="0" destOrd="0" parTransId="{9B359661-4A43-431D-940E-B36F72F4B208}" sibTransId="{C9E9B7FE-AFF9-4991-94A2-DA7C69A9895C}"/>
    <dgm:cxn modelId="{D9E0D185-DB94-45A3-8CC2-06B1DC77572B}" type="presOf" srcId="{BEE5E51B-63BA-45A4-8D42-E188BE68B607}" destId="{7F88B522-132C-4AAC-A70A-8596343A2CE7}" srcOrd="0" destOrd="0" presId="urn:microsoft.com/office/officeart/2005/8/layout/list1"/>
    <dgm:cxn modelId="{55B915E9-B66E-40D5-9B9E-2B7F11089584}" type="presOf" srcId="{11106C47-F9CE-48A8-AD38-F614C8ED32DD}" destId="{EA256F8A-6396-4FB1-8E41-3A1186F9E438}" srcOrd="1" destOrd="0" presId="urn:microsoft.com/office/officeart/2005/8/layout/list1"/>
    <dgm:cxn modelId="{70382307-B6D1-4AB8-BD33-E5C5FA8D0F29}" type="presOf" srcId="{E9A8856C-0488-477A-8CF4-360CA4846E06}" destId="{4297BBA2-6155-4306-BECA-D0758D4E8E81}" srcOrd="0" destOrd="0" presId="urn:microsoft.com/office/officeart/2005/8/layout/list1"/>
    <dgm:cxn modelId="{817BF09D-A9AD-4825-ACE3-E5CB1127E6F2}" srcId="{C2A3D389-25C2-4A93-899B-DB4725658142}" destId="{11106C47-F9CE-48A8-AD38-F614C8ED32DD}" srcOrd="3" destOrd="0" parTransId="{68E3E67B-17F9-44FC-AF69-594DB072A694}" sibTransId="{5469BAC7-C21D-47B7-9B7E-94607578DED2}"/>
    <dgm:cxn modelId="{50F0D843-42C6-49AD-B01E-BC17D90A50DB}" type="presOf" srcId="{B91E88FD-54B9-492A-8A67-AEA9F6D339B7}" destId="{DA6E3F43-FF2C-466D-B042-1BF186915E49}" srcOrd="1" destOrd="0" presId="urn:microsoft.com/office/officeart/2005/8/layout/list1"/>
    <dgm:cxn modelId="{5436A4B4-0EC6-49A0-B697-00EC4D2BDF6E}" type="presOf" srcId="{54CDD09F-A1E5-4643-8E21-69CC68E1ACD3}" destId="{68B91601-5AF5-4FE8-8E38-EC7116DF5811}" srcOrd="1" destOrd="0" presId="urn:microsoft.com/office/officeart/2005/8/layout/list1"/>
    <dgm:cxn modelId="{E84549B1-C7C5-4436-9199-D5EE6E361B65}" srcId="{54CDD09F-A1E5-4643-8E21-69CC68E1ACD3}" destId="{E9A8856C-0488-477A-8CF4-360CA4846E06}" srcOrd="0" destOrd="0" parTransId="{1CB70DCF-ED3E-466C-8FEC-8878A46E1760}" sibTransId="{C3BEC1FD-67E4-43F6-B24D-2CECBA3BB5C1}"/>
    <dgm:cxn modelId="{DA03CA23-A5D9-4488-81C0-742CCC6DB1A9}" type="presParOf" srcId="{699EEF1E-F07E-43E5-8220-57F81856E10A}" destId="{191DED20-CA15-4753-9DA7-71A37458A4E2}" srcOrd="0" destOrd="0" presId="urn:microsoft.com/office/officeart/2005/8/layout/list1"/>
    <dgm:cxn modelId="{27CFDE48-29BB-4995-BBCA-F76227A580AF}" type="presParOf" srcId="{191DED20-CA15-4753-9DA7-71A37458A4E2}" destId="{65134B84-BB92-4ACB-B884-59586F518368}" srcOrd="0" destOrd="0" presId="urn:microsoft.com/office/officeart/2005/8/layout/list1"/>
    <dgm:cxn modelId="{07819593-9055-435F-AC5A-6A369AD7C496}" type="presParOf" srcId="{191DED20-CA15-4753-9DA7-71A37458A4E2}" destId="{DA6E3F43-FF2C-466D-B042-1BF186915E49}" srcOrd="1" destOrd="0" presId="urn:microsoft.com/office/officeart/2005/8/layout/list1"/>
    <dgm:cxn modelId="{AF91F840-4291-417D-89F9-4E9DB1A431CE}" type="presParOf" srcId="{699EEF1E-F07E-43E5-8220-57F81856E10A}" destId="{61329672-23F3-492C-9699-3C8164812517}" srcOrd="1" destOrd="0" presId="urn:microsoft.com/office/officeart/2005/8/layout/list1"/>
    <dgm:cxn modelId="{A565BE9E-BEBA-41D6-B50E-E5210CF9CA62}" type="presParOf" srcId="{699EEF1E-F07E-43E5-8220-57F81856E10A}" destId="{DE2F04A6-6DFE-415C-A9E8-C6C624DC3C2D}" srcOrd="2" destOrd="0" presId="urn:microsoft.com/office/officeart/2005/8/layout/list1"/>
    <dgm:cxn modelId="{5F07F557-5C3B-435C-92C9-1CB5CB5EA996}" type="presParOf" srcId="{699EEF1E-F07E-43E5-8220-57F81856E10A}" destId="{485B2F60-34CF-4EDE-81DE-B241F0DEFA23}" srcOrd="3" destOrd="0" presId="urn:microsoft.com/office/officeart/2005/8/layout/list1"/>
    <dgm:cxn modelId="{326C2AFA-A553-4452-AD1B-8095449591CD}" type="presParOf" srcId="{699EEF1E-F07E-43E5-8220-57F81856E10A}" destId="{3934F533-1D89-4E4E-AFE6-B17B48D4C3F1}" srcOrd="4" destOrd="0" presId="urn:microsoft.com/office/officeart/2005/8/layout/list1"/>
    <dgm:cxn modelId="{68A1C447-5B50-4467-BD33-1410D46F9964}" type="presParOf" srcId="{3934F533-1D89-4E4E-AFE6-B17B48D4C3F1}" destId="{E340A5CC-38D8-444A-A04A-BCF149ED43DD}" srcOrd="0" destOrd="0" presId="urn:microsoft.com/office/officeart/2005/8/layout/list1"/>
    <dgm:cxn modelId="{A81842F3-5CF8-421B-A15D-4FF3183304C7}" type="presParOf" srcId="{3934F533-1D89-4E4E-AFE6-B17B48D4C3F1}" destId="{68B91601-5AF5-4FE8-8E38-EC7116DF5811}" srcOrd="1" destOrd="0" presId="urn:microsoft.com/office/officeart/2005/8/layout/list1"/>
    <dgm:cxn modelId="{F0F6A8FB-96FF-4665-9017-E819F09D5574}" type="presParOf" srcId="{699EEF1E-F07E-43E5-8220-57F81856E10A}" destId="{B1D88253-1207-4FFF-8A6F-389D30A59C92}" srcOrd="5" destOrd="0" presId="urn:microsoft.com/office/officeart/2005/8/layout/list1"/>
    <dgm:cxn modelId="{0EDF4E44-2E0F-49D1-A7A4-829CD4B7CE50}" type="presParOf" srcId="{699EEF1E-F07E-43E5-8220-57F81856E10A}" destId="{4297BBA2-6155-4306-BECA-D0758D4E8E81}" srcOrd="6" destOrd="0" presId="urn:microsoft.com/office/officeart/2005/8/layout/list1"/>
    <dgm:cxn modelId="{4A53FF5C-2DE8-46C9-AFB9-FC95608A9652}" type="presParOf" srcId="{699EEF1E-F07E-43E5-8220-57F81856E10A}" destId="{8F09FDF3-508B-4608-8E04-E0829D1002B7}" srcOrd="7" destOrd="0" presId="urn:microsoft.com/office/officeart/2005/8/layout/list1"/>
    <dgm:cxn modelId="{9122B282-2F7A-4BC8-8319-8EBE05C51779}" type="presParOf" srcId="{699EEF1E-F07E-43E5-8220-57F81856E10A}" destId="{E335B626-5A29-43CE-9E03-7EED3B4F8FDE}" srcOrd="8" destOrd="0" presId="urn:microsoft.com/office/officeart/2005/8/layout/list1"/>
    <dgm:cxn modelId="{E5600678-F6CF-4EA0-8A66-8FCB29C6CA1E}" type="presParOf" srcId="{E335B626-5A29-43CE-9E03-7EED3B4F8FDE}" destId="{1E603698-EB37-4000-9951-D210B4C2A0E2}" srcOrd="0" destOrd="0" presId="urn:microsoft.com/office/officeart/2005/8/layout/list1"/>
    <dgm:cxn modelId="{4F5B57F1-4C5A-4DAC-A328-C8197ADCE1E9}" type="presParOf" srcId="{E335B626-5A29-43CE-9E03-7EED3B4F8FDE}" destId="{10947102-5726-4B66-9388-029BD6E449CE}" srcOrd="1" destOrd="0" presId="urn:microsoft.com/office/officeart/2005/8/layout/list1"/>
    <dgm:cxn modelId="{ADEC27EC-5708-4F42-847F-42365AD8D9B6}" type="presParOf" srcId="{699EEF1E-F07E-43E5-8220-57F81856E10A}" destId="{C12B2241-41C6-49F9-8F79-9F8654152C68}" srcOrd="9" destOrd="0" presId="urn:microsoft.com/office/officeart/2005/8/layout/list1"/>
    <dgm:cxn modelId="{15E5226D-BD12-4A42-8C12-C99C5EB6560A}" type="presParOf" srcId="{699EEF1E-F07E-43E5-8220-57F81856E10A}" destId="{89B38693-93D4-4187-B610-1CCF3096A90A}" srcOrd="10" destOrd="0" presId="urn:microsoft.com/office/officeart/2005/8/layout/list1"/>
    <dgm:cxn modelId="{B9AA8419-A29A-4161-9F0D-96F1A50F0683}" type="presParOf" srcId="{699EEF1E-F07E-43E5-8220-57F81856E10A}" destId="{9DF26C63-34B7-441E-9260-722B113BDF0B}" srcOrd="11" destOrd="0" presId="urn:microsoft.com/office/officeart/2005/8/layout/list1"/>
    <dgm:cxn modelId="{A9B41D08-05D9-4569-8166-3AFBFFFECF1A}" type="presParOf" srcId="{699EEF1E-F07E-43E5-8220-57F81856E10A}" destId="{8B85B223-83F4-4C6D-9FE3-A41AA36F6E7F}" srcOrd="12" destOrd="0" presId="urn:microsoft.com/office/officeart/2005/8/layout/list1"/>
    <dgm:cxn modelId="{265BDB2B-A79A-4DE1-8C45-A831EF571BF0}" type="presParOf" srcId="{8B85B223-83F4-4C6D-9FE3-A41AA36F6E7F}" destId="{DB5CB140-C2A6-4326-9708-5D1C5B742C7B}" srcOrd="0" destOrd="0" presId="urn:microsoft.com/office/officeart/2005/8/layout/list1"/>
    <dgm:cxn modelId="{50DC5C2D-4CAB-44BC-B499-8FC8ADD0C347}" type="presParOf" srcId="{8B85B223-83F4-4C6D-9FE3-A41AA36F6E7F}" destId="{EA256F8A-6396-4FB1-8E41-3A1186F9E438}" srcOrd="1" destOrd="0" presId="urn:microsoft.com/office/officeart/2005/8/layout/list1"/>
    <dgm:cxn modelId="{4B429A69-30D0-4220-A236-496EA79FC4AB}" type="presParOf" srcId="{699EEF1E-F07E-43E5-8220-57F81856E10A}" destId="{A6B71C38-EB5E-4AD1-AFA3-5CE4E69B8A8A}" srcOrd="13" destOrd="0" presId="urn:microsoft.com/office/officeart/2005/8/layout/list1"/>
    <dgm:cxn modelId="{9C5C9AF1-3874-4FB2-A1C0-B1C7E3F20AC2}" type="presParOf" srcId="{699EEF1E-F07E-43E5-8220-57F81856E10A}" destId="{7F88B522-132C-4AAC-A70A-8596343A2CE7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D0A8AA6-4E6F-442E-B027-8F451B36EF53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4E73F27-D795-4A56-BC22-BD55A572A0A2}">
      <dgm:prSet phldrT="[Text]"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More Resilient Features + Scale Adaptation</a:t>
          </a:r>
          <a:endParaRPr lang="en-US" dirty="0"/>
        </a:p>
      </dgm:t>
    </dgm:pt>
    <dgm:pt modelId="{65D9CA38-C1A8-49D6-9365-0AE60921957B}" type="parTrans" cxnId="{10CFF936-B0F7-4109-A1C1-2D26554F3C55}">
      <dgm:prSet/>
      <dgm:spPr/>
      <dgm:t>
        <a:bodyPr/>
        <a:lstStyle/>
        <a:p>
          <a:endParaRPr lang="en-US"/>
        </a:p>
      </dgm:t>
    </dgm:pt>
    <dgm:pt modelId="{1F17BECC-DADC-4028-810C-47438FF628AA}" type="sibTrans" cxnId="{10CFF936-B0F7-4109-A1C1-2D26554F3C55}">
      <dgm:prSet/>
      <dgm:spPr/>
      <dgm:t>
        <a:bodyPr/>
        <a:lstStyle/>
        <a:p>
          <a:endParaRPr lang="en-US"/>
        </a:p>
      </dgm:t>
    </dgm:pt>
    <dgm:pt modelId="{B6C62DE0-C743-44A5-AADD-CB316A63D917}">
      <dgm:prSet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Active Occlusion Handling</a:t>
          </a:r>
          <a:endParaRPr lang="en-US" dirty="0" smtClean="0">
            <a:latin typeface="Times New Roman" pitchFamily="18" charset="0"/>
            <a:cs typeface="Times New Roman" pitchFamily="18" charset="0"/>
          </a:endParaRPr>
        </a:p>
      </dgm:t>
    </dgm:pt>
    <dgm:pt modelId="{5F8004D2-180E-4D2E-A4FF-BC98141E3F7D}" type="parTrans" cxnId="{B6AEEA7A-E5C4-4D94-B583-0FEBAB452FE9}">
      <dgm:prSet/>
      <dgm:spPr/>
      <dgm:t>
        <a:bodyPr/>
        <a:lstStyle/>
        <a:p>
          <a:endParaRPr lang="en-US"/>
        </a:p>
      </dgm:t>
    </dgm:pt>
    <dgm:pt modelId="{BFC7DD8F-DE2B-4A02-8143-C70B30DF3C0B}" type="sibTrans" cxnId="{B6AEEA7A-E5C4-4D94-B583-0FEBAB452FE9}">
      <dgm:prSet/>
      <dgm:spPr/>
      <dgm:t>
        <a:bodyPr/>
        <a:lstStyle/>
        <a:p>
          <a:endParaRPr lang="en-US"/>
        </a:p>
      </dgm:t>
    </dgm:pt>
    <dgm:pt modelId="{D3CCF055-5A27-46E6-BA97-A0D201678CB6}">
      <dgm:prSet/>
      <dgm:spPr/>
      <dgm:t>
        <a:bodyPr/>
        <a:lstStyle/>
        <a:p>
          <a:r>
            <a:rPr lang="en-US" smtClean="0">
              <a:latin typeface="Times New Roman" pitchFamily="18" charset="0"/>
              <a:cs typeface="Times New Roman" pitchFamily="18" charset="0"/>
            </a:rPr>
            <a:t>Measure the Confidence of each Data Channel</a:t>
          </a:r>
          <a:endParaRPr lang="en-US" dirty="0" smtClean="0">
            <a:latin typeface="Times New Roman" pitchFamily="18" charset="0"/>
            <a:cs typeface="Times New Roman" pitchFamily="18" charset="0"/>
          </a:endParaRPr>
        </a:p>
      </dgm:t>
    </dgm:pt>
    <dgm:pt modelId="{FFD49FCF-762D-4633-A401-C3F802F92DDD}" type="parTrans" cxnId="{280AA5CB-3E15-4923-AA52-93B94FD38F5D}">
      <dgm:prSet/>
      <dgm:spPr/>
      <dgm:t>
        <a:bodyPr/>
        <a:lstStyle/>
        <a:p>
          <a:endParaRPr lang="en-US"/>
        </a:p>
      </dgm:t>
    </dgm:pt>
    <dgm:pt modelId="{BDE487C0-8FB7-4055-BEBF-89D086A3EAC6}" type="sibTrans" cxnId="{280AA5CB-3E15-4923-AA52-93B94FD38F5D}">
      <dgm:prSet/>
      <dgm:spPr/>
      <dgm:t>
        <a:bodyPr/>
        <a:lstStyle/>
        <a:p>
          <a:endParaRPr lang="en-US"/>
        </a:p>
      </dgm:t>
    </dgm:pt>
    <dgm:pt modelId="{7C187743-10A2-468D-A353-3F6948667D4F}">
      <dgm:prSet/>
      <dgm:spPr/>
      <dgm:t>
        <a:bodyPr/>
        <a:lstStyle/>
        <a:p>
          <a:r>
            <a:rPr lang="en-US" dirty="0" smtClean="0">
              <a:latin typeface="Times New Roman" pitchFamily="18" charset="0"/>
              <a:cs typeface="Times New Roman" pitchFamily="18" charset="0"/>
            </a:rPr>
            <a:t>Adaptive Model Update</a:t>
          </a:r>
        </a:p>
      </dgm:t>
    </dgm:pt>
    <dgm:pt modelId="{C1B72E28-144C-4611-87E2-4C3408E0799B}" type="parTrans" cxnId="{F7E9ED95-3DC8-4534-8CBD-C2B4EFD0B6D5}">
      <dgm:prSet/>
      <dgm:spPr/>
      <dgm:t>
        <a:bodyPr/>
        <a:lstStyle/>
        <a:p>
          <a:endParaRPr lang="en-US"/>
        </a:p>
      </dgm:t>
    </dgm:pt>
    <dgm:pt modelId="{B2CA1F23-0D2C-4C40-B1D7-B9D8FBFA7E88}" type="sibTrans" cxnId="{F7E9ED95-3DC8-4534-8CBD-C2B4EFD0B6D5}">
      <dgm:prSet/>
      <dgm:spPr/>
      <dgm:t>
        <a:bodyPr/>
        <a:lstStyle/>
        <a:p>
          <a:endParaRPr lang="en-US"/>
        </a:p>
      </dgm:t>
    </dgm:pt>
    <dgm:pt modelId="{6F3C8CB8-D2CB-439B-AAB7-D7FEB42F0CBA}" type="pres">
      <dgm:prSet presAssocID="{6D0A8AA6-4E6F-442E-B027-8F451B36EF5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FE759CE-134F-42E8-BD6A-383F98E8427C}" type="pres">
      <dgm:prSet presAssocID="{34E73F27-D795-4A56-BC22-BD55A572A0A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BDD1AD-C85E-4FC1-BF36-DC282E3A8CA6}" type="pres">
      <dgm:prSet presAssocID="{1F17BECC-DADC-4028-810C-47438FF628AA}" presName="sibTrans" presStyleCnt="0"/>
      <dgm:spPr/>
    </dgm:pt>
    <dgm:pt modelId="{1C8E932D-9942-4EBB-8F84-D52FABC3BE40}" type="pres">
      <dgm:prSet presAssocID="{B6C62DE0-C743-44A5-AADD-CB316A63D91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D7BA2B-AD1A-4903-9B15-A1F7EA067485}" type="pres">
      <dgm:prSet presAssocID="{BFC7DD8F-DE2B-4A02-8143-C70B30DF3C0B}" presName="sibTrans" presStyleCnt="0"/>
      <dgm:spPr/>
    </dgm:pt>
    <dgm:pt modelId="{ED18114E-3BA7-4AC8-A0BF-ED578F88BD37}" type="pres">
      <dgm:prSet presAssocID="{D3CCF055-5A27-46E6-BA97-A0D201678CB6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FBB67E-4515-47D4-9241-DA38176602BA}" type="pres">
      <dgm:prSet presAssocID="{BDE487C0-8FB7-4055-BEBF-89D086A3EAC6}" presName="sibTrans" presStyleCnt="0"/>
      <dgm:spPr/>
    </dgm:pt>
    <dgm:pt modelId="{656B1885-6B2D-4A0B-8625-8789FE2F96D1}" type="pres">
      <dgm:prSet presAssocID="{7C187743-10A2-468D-A353-3F6948667D4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AEEA7A-E5C4-4D94-B583-0FEBAB452FE9}" srcId="{6D0A8AA6-4E6F-442E-B027-8F451B36EF53}" destId="{B6C62DE0-C743-44A5-AADD-CB316A63D917}" srcOrd="1" destOrd="0" parTransId="{5F8004D2-180E-4D2E-A4FF-BC98141E3F7D}" sibTransId="{BFC7DD8F-DE2B-4A02-8143-C70B30DF3C0B}"/>
    <dgm:cxn modelId="{10CFF936-B0F7-4109-A1C1-2D26554F3C55}" srcId="{6D0A8AA6-4E6F-442E-B027-8F451B36EF53}" destId="{34E73F27-D795-4A56-BC22-BD55A572A0A2}" srcOrd="0" destOrd="0" parTransId="{65D9CA38-C1A8-49D6-9365-0AE60921957B}" sibTransId="{1F17BECC-DADC-4028-810C-47438FF628AA}"/>
    <dgm:cxn modelId="{F7E9ED95-3DC8-4534-8CBD-C2B4EFD0B6D5}" srcId="{6D0A8AA6-4E6F-442E-B027-8F451B36EF53}" destId="{7C187743-10A2-468D-A353-3F6948667D4F}" srcOrd="3" destOrd="0" parTransId="{C1B72E28-144C-4611-87E2-4C3408E0799B}" sibTransId="{B2CA1F23-0D2C-4C40-B1D7-B9D8FBFA7E88}"/>
    <dgm:cxn modelId="{7E62E6E2-D923-4698-950A-7747E1515A75}" type="presOf" srcId="{34E73F27-D795-4A56-BC22-BD55A572A0A2}" destId="{0FE759CE-134F-42E8-BD6A-383F98E8427C}" srcOrd="0" destOrd="0" presId="urn:microsoft.com/office/officeart/2005/8/layout/default"/>
    <dgm:cxn modelId="{FC6ECED7-A54F-4501-9898-6B6E80C0F688}" type="presOf" srcId="{6D0A8AA6-4E6F-442E-B027-8F451B36EF53}" destId="{6F3C8CB8-D2CB-439B-AAB7-D7FEB42F0CBA}" srcOrd="0" destOrd="0" presId="urn:microsoft.com/office/officeart/2005/8/layout/default"/>
    <dgm:cxn modelId="{61E28E7E-FE32-4FC3-BF05-8320AD61DC7B}" type="presOf" srcId="{7C187743-10A2-468D-A353-3F6948667D4F}" destId="{656B1885-6B2D-4A0B-8625-8789FE2F96D1}" srcOrd="0" destOrd="0" presId="urn:microsoft.com/office/officeart/2005/8/layout/default"/>
    <dgm:cxn modelId="{2CA77997-F9A8-4503-A5DD-5AE1FA39B12D}" type="presOf" srcId="{B6C62DE0-C743-44A5-AADD-CB316A63D917}" destId="{1C8E932D-9942-4EBB-8F84-D52FABC3BE40}" srcOrd="0" destOrd="0" presId="urn:microsoft.com/office/officeart/2005/8/layout/default"/>
    <dgm:cxn modelId="{280AA5CB-3E15-4923-AA52-93B94FD38F5D}" srcId="{6D0A8AA6-4E6F-442E-B027-8F451B36EF53}" destId="{D3CCF055-5A27-46E6-BA97-A0D201678CB6}" srcOrd="2" destOrd="0" parTransId="{FFD49FCF-762D-4633-A401-C3F802F92DDD}" sibTransId="{BDE487C0-8FB7-4055-BEBF-89D086A3EAC6}"/>
    <dgm:cxn modelId="{19C4002F-4676-4B44-9BFD-F9DD8DE32AAC}" type="presOf" srcId="{D3CCF055-5A27-46E6-BA97-A0D201678CB6}" destId="{ED18114E-3BA7-4AC8-A0BF-ED578F88BD37}" srcOrd="0" destOrd="0" presId="urn:microsoft.com/office/officeart/2005/8/layout/default"/>
    <dgm:cxn modelId="{D6DE5895-5AF6-41D9-9A28-218CC731EDB0}" type="presParOf" srcId="{6F3C8CB8-D2CB-439B-AAB7-D7FEB42F0CBA}" destId="{0FE759CE-134F-42E8-BD6A-383F98E8427C}" srcOrd="0" destOrd="0" presId="urn:microsoft.com/office/officeart/2005/8/layout/default"/>
    <dgm:cxn modelId="{060A3242-1D53-47B9-811B-7AFDBB278523}" type="presParOf" srcId="{6F3C8CB8-D2CB-439B-AAB7-D7FEB42F0CBA}" destId="{10BDD1AD-C85E-4FC1-BF36-DC282E3A8CA6}" srcOrd="1" destOrd="0" presId="urn:microsoft.com/office/officeart/2005/8/layout/default"/>
    <dgm:cxn modelId="{C97FA61F-4EE5-421D-AC71-343B1C6B11F9}" type="presParOf" srcId="{6F3C8CB8-D2CB-439B-AAB7-D7FEB42F0CBA}" destId="{1C8E932D-9942-4EBB-8F84-D52FABC3BE40}" srcOrd="2" destOrd="0" presId="urn:microsoft.com/office/officeart/2005/8/layout/default"/>
    <dgm:cxn modelId="{4BB04228-594A-45F2-853A-98689D250293}" type="presParOf" srcId="{6F3C8CB8-D2CB-439B-AAB7-D7FEB42F0CBA}" destId="{20D7BA2B-AD1A-4903-9B15-A1F7EA067485}" srcOrd="3" destOrd="0" presId="urn:microsoft.com/office/officeart/2005/8/layout/default"/>
    <dgm:cxn modelId="{BC4EDCBF-5FD7-4796-A0C3-A5269977721C}" type="presParOf" srcId="{6F3C8CB8-D2CB-439B-AAB7-D7FEB42F0CBA}" destId="{ED18114E-3BA7-4AC8-A0BF-ED578F88BD37}" srcOrd="4" destOrd="0" presId="urn:microsoft.com/office/officeart/2005/8/layout/default"/>
    <dgm:cxn modelId="{E503E56F-24B2-4D62-9B57-5BB1CB4EA1F4}" type="presParOf" srcId="{6F3C8CB8-D2CB-439B-AAB7-D7FEB42F0CBA}" destId="{0CFBB67E-4515-47D4-9241-DA38176602BA}" srcOrd="5" destOrd="0" presId="urn:microsoft.com/office/officeart/2005/8/layout/default"/>
    <dgm:cxn modelId="{2DEF0C96-8178-406E-87BB-44ADC17D5CDC}" type="presParOf" srcId="{6F3C8CB8-D2CB-439B-AAB7-D7FEB42F0CBA}" destId="{656B1885-6B2D-4A0B-8625-8789FE2F96D1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F4082-017A-47AE-87C9-993858BB4B22}">
      <dsp:nvSpPr>
        <dsp:cNvPr id="0" name=""/>
        <dsp:cNvSpPr/>
      </dsp:nvSpPr>
      <dsp:spPr>
        <a:xfrm>
          <a:off x="5246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kern="1200" baseline="-25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33" y="1142491"/>
        <a:ext cx="1554345" cy="1156713"/>
      </dsp:txXfrm>
    </dsp:sp>
    <dsp:sp modelId="{A3E49F4D-AEE3-4482-98A2-83BD3BED725A}">
      <dsp:nvSpPr>
        <dsp:cNvPr id="0" name=""/>
        <dsp:cNvSpPr/>
      </dsp:nvSpPr>
      <dsp:spPr>
        <a:xfrm>
          <a:off x="1794197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794197" y="1599849"/>
        <a:ext cx="241345" cy="241997"/>
      </dsp:txXfrm>
    </dsp:sp>
    <dsp:sp modelId="{77B91BB1-6D4E-4B4F-A733-A02092CDB585}">
      <dsp:nvSpPr>
        <dsp:cNvPr id="0" name=""/>
        <dsp:cNvSpPr/>
      </dsp:nvSpPr>
      <dsp:spPr>
        <a:xfrm>
          <a:off x="2282093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kern="1200" baseline="-25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8080" y="1142491"/>
        <a:ext cx="1554345" cy="1156713"/>
      </dsp:txXfrm>
    </dsp:sp>
    <dsp:sp modelId="{4FC0EAA3-BEB9-46F1-9B68-DB202B60F381}">
      <dsp:nvSpPr>
        <dsp:cNvPr id="0" name=""/>
        <dsp:cNvSpPr/>
      </dsp:nvSpPr>
      <dsp:spPr>
        <a:xfrm>
          <a:off x="4071044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071044" y="1599849"/>
        <a:ext cx="241345" cy="241997"/>
      </dsp:txXfrm>
    </dsp:sp>
    <dsp:sp modelId="{253E0F57-E252-4508-AF49-0964B3C2E86B}">
      <dsp:nvSpPr>
        <dsp:cNvPr id="0" name=""/>
        <dsp:cNvSpPr/>
      </dsp:nvSpPr>
      <dsp:spPr>
        <a:xfrm>
          <a:off x="4558940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927" y="1142491"/>
        <a:ext cx="1554345" cy="1156713"/>
      </dsp:txXfrm>
    </dsp:sp>
    <dsp:sp modelId="{A2EABB9C-2AA0-4F3E-BE90-465E24F76086}">
      <dsp:nvSpPr>
        <dsp:cNvPr id="0" name=""/>
        <dsp:cNvSpPr/>
      </dsp:nvSpPr>
      <dsp:spPr>
        <a:xfrm>
          <a:off x="6347891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347891" y="1599849"/>
        <a:ext cx="241345" cy="241997"/>
      </dsp:txXfrm>
    </dsp:sp>
    <dsp:sp modelId="{E767D305-BDA9-4ED6-8F4A-4F7B98431D7A}">
      <dsp:nvSpPr>
        <dsp:cNvPr id="0" name=""/>
        <dsp:cNvSpPr/>
      </dsp:nvSpPr>
      <dsp:spPr>
        <a:xfrm>
          <a:off x="6835787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4000" b="1" i="1" kern="1200" baseline="-25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1774" y="1142491"/>
        <a:ext cx="1554345" cy="1156713"/>
      </dsp:txXfrm>
    </dsp:sp>
    <dsp:sp modelId="{ACA54884-6939-459A-9B33-A7410CA5475E}">
      <dsp:nvSpPr>
        <dsp:cNvPr id="0" name=""/>
        <dsp:cNvSpPr/>
      </dsp:nvSpPr>
      <dsp:spPr>
        <a:xfrm>
          <a:off x="8624738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624738" y="1599849"/>
        <a:ext cx="241345" cy="241997"/>
      </dsp:txXfrm>
    </dsp:sp>
    <dsp:sp modelId="{4452CF59-8F78-486C-88C7-6FFCF51CBB42}">
      <dsp:nvSpPr>
        <dsp:cNvPr id="0" name=""/>
        <dsp:cNvSpPr/>
      </dsp:nvSpPr>
      <dsp:spPr>
        <a:xfrm>
          <a:off x="9112634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i="1" kern="1200" baseline="-250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48621" y="1142491"/>
        <a:ext cx="1554345" cy="1156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F4082-017A-47AE-87C9-993858BB4B22}">
      <dsp:nvSpPr>
        <dsp:cNvPr id="0" name=""/>
        <dsp:cNvSpPr/>
      </dsp:nvSpPr>
      <dsp:spPr>
        <a:xfrm>
          <a:off x="5246" y="770208"/>
          <a:ext cx="1626319" cy="975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shade val="8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shade val="8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shade val="8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shade val="8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4000" b="1" i="1" kern="12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4000" b="1" i="1" kern="1200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3826" y="798788"/>
        <a:ext cx="1569159" cy="918631"/>
      </dsp:txXfrm>
    </dsp:sp>
    <dsp:sp modelId="{A3E49F4D-AEE3-4482-98A2-83BD3BED725A}">
      <dsp:nvSpPr>
        <dsp:cNvPr id="0" name=""/>
        <dsp:cNvSpPr/>
      </dsp:nvSpPr>
      <dsp:spPr>
        <a:xfrm>
          <a:off x="1794197" y="1056440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794197" y="1137105"/>
        <a:ext cx="241345" cy="241997"/>
      </dsp:txXfrm>
    </dsp:sp>
    <dsp:sp modelId="{77B91BB1-6D4E-4B4F-A733-A02092CDB585}">
      <dsp:nvSpPr>
        <dsp:cNvPr id="0" name=""/>
        <dsp:cNvSpPr/>
      </dsp:nvSpPr>
      <dsp:spPr>
        <a:xfrm>
          <a:off x="2282093" y="770208"/>
          <a:ext cx="1626319" cy="975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24288"/>
                <a:satOff val="-1155"/>
                <a:lumOff val="6517"/>
                <a:alphaOff val="0"/>
                <a:shade val="63000"/>
                <a:satMod val="110000"/>
              </a:schemeClr>
            </a:gs>
            <a:gs pos="30000">
              <a:schemeClr val="accent6">
                <a:shade val="80000"/>
                <a:hueOff val="24288"/>
                <a:satOff val="-1155"/>
                <a:lumOff val="6517"/>
                <a:alphaOff val="0"/>
                <a:shade val="90000"/>
                <a:satMod val="120000"/>
              </a:schemeClr>
            </a:gs>
            <a:gs pos="45000">
              <a:schemeClr val="accent6">
                <a:shade val="80000"/>
                <a:hueOff val="24288"/>
                <a:satOff val="-1155"/>
                <a:lumOff val="6517"/>
                <a:alphaOff val="0"/>
                <a:shade val="100000"/>
                <a:satMod val="128000"/>
              </a:schemeClr>
            </a:gs>
            <a:gs pos="55000">
              <a:schemeClr val="accent6">
                <a:shade val="80000"/>
                <a:hueOff val="24288"/>
                <a:satOff val="-1155"/>
                <a:lumOff val="6517"/>
                <a:alphaOff val="0"/>
                <a:shade val="100000"/>
                <a:satMod val="128000"/>
              </a:schemeClr>
            </a:gs>
            <a:gs pos="73000">
              <a:schemeClr val="accent6">
                <a:shade val="80000"/>
                <a:hueOff val="24288"/>
                <a:satOff val="-1155"/>
                <a:lumOff val="6517"/>
                <a:alphaOff val="0"/>
                <a:shade val="90000"/>
                <a:satMod val="120000"/>
              </a:schemeClr>
            </a:gs>
            <a:gs pos="100000">
              <a:schemeClr val="accent6">
                <a:shade val="80000"/>
                <a:hueOff val="24288"/>
                <a:satOff val="-1155"/>
                <a:lumOff val="6517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4000" b="1" i="1" kern="1200" baseline="-25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000" b="1" i="1" kern="1200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0673" y="798788"/>
        <a:ext cx="1569159" cy="918631"/>
      </dsp:txXfrm>
    </dsp:sp>
    <dsp:sp modelId="{4FC0EAA3-BEB9-46F1-9B68-DB202B60F381}">
      <dsp:nvSpPr>
        <dsp:cNvPr id="0" name=""/>
        <dsp:cNvSpPr/>
      </dsp:nvSpPr>
      <dsp:spPr>
        <a:xfrm>
          <a:off x="4071044" y="1056440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32400"/>
                <a:satOff val="-1511"/>
                <a:lumOff val="7869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32400"/>
                <a:satOff val="-1511"/>
                <a:lumOff val="7869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32400"/>
                <a:satOff val="-1511"/>
                <a:lumOff val="7869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32400"/>
                <a:satOff val="-1511"/>
                <a:lumOff val="7869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32400"/>
                <a:satOff val="-1511"/>
                <a:lumOff val="7869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32400"/>
                <a:satOff val="-1511"/>
                <a:lumOff val="7869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071044" y="1137105"/>
        <a:ext cx="241345" cy="241997"/>
      </dsp:txXfrm>
    </dsp:sp>
    <dsp:sp modelId="{253E0F57-E252-4508-AF49-0964B3C2E86B}">
      <dsp:nvSpPr>
        <dsp:cNvPr id="0" name=""/>
        <dsp:cNvSpPr/>
      </dsp:nvSpPr>
      <dsp:spPr>
        <a:xfrm>
          <a:off x="4558940" y="770208"/>
          <a:ext cx="1626319" cy="975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48576"/>
                <a:satOff val="-2311"/>
                <a:lumOff val="13035"/>
                <a:alphaOff val="0"/>
                <a:shade val="63000"/>
                <a:satMod val="110000"/>
              </a:schemeClr>
            </a:gs>
            <a:gs pos="30000">
              <a:schemeClr val="accent6">
                <a:shade val="80000"/>
                <a:hueOff val="48576"/>
                <a:satOff val="-2311"/>
                <a:lumOff val="13035"/>
                <a:alphaOff val="0"/>
                <a:shade val="90000"/>
                <a:satMod val="120000"/>
              </a:schemeClr>
            </a:gs>
            <a:gs pos="45000">
              <a:schemeClr val="accent6">
                <a:shade val="80000"/>
                <a:hueOff val="48576"/>
                <a:satOff val="-2311"/>
                <a:lumOff val="13035"/>
                <a:alphaOff val="0"/>
                <a:shade val="100000"/>
                <a:satMod val="128000"/>
              </a:schemeClr>
            </a:gs>
            <a:gs pos="55000">
              <a:schemeClr val="accent6">
                <a:shade val="80000"/>
                <a:hueOff val="48576"/>
                <a:satOff val="-2311"/>
                <a:lumOff val="13035"/>
                <a:alphaOff val="0"/>
                <a:shade val="100000"/>
                <a:satMod val="128000"/>
              </a:schemeClr>
            </a:gs>
            <a:gs pos="73000">
              <a:schemeClr val="accent6">
                <a:shade val="80000"/>
                <a:hueOff val="48576"/>
                <a:satOff val="-2311"/>
                <a:lumOff val="13035"/>
                <a:alphaOff val="0"/>
                <a:shade val="90000"/>
                <a:satMod val="120000"/>
              </a:schemeClr>
            </a:gs>
            <a:gs pos="100000">
              <a:schemeClr val="accent6">
                <a:shade val="80000"/>
                <a:hueOff val="48576"/>
                <a:satOff val="-2311"/>
                <a:lumOff val="13035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4000" b="1" i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87520" y="798788"/>
        <a:ext cx="1569159" cy="918631"/>
      </dsp:txXfrm>
    </dsp:sp>
    <dsp:sp modelId="{A2EABB9C-2AA0-4F3E-BE90-465E24F76086}">
      <dsp:nvSpPr>
        <dsp:cNvPr id="0" name=""/>
        <dsp:cNvSpPr/>
      </dsp:nvSpPr>
      <dsp:spPr>
        <a:xfrm>
          <a:off x="6347891" y="1056440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64800"/>
                <a:satOff val="-3022"/>
                <a:lumOff val="15739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64800"/>
                <a:satOff val="-3022"/>
                <a:lumOff val="15739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64800"/>
                <a:satOff val="-3022"/>
                <a:lumOff val="15739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64800"/>
                <a:satOff val="-3022"/>
                <a:lumOff val="15739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64800"/>
                <a:satOff val="-3022"/>
                <a:lumOff val="15739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64800"/>
                <a:satOff val="-3022"/>
                <a:lumOff val="15739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347891" y="1137105"/>
        <a:ext cx="241345" cy="241997"/>
      </dsp:txXfrm>
    </dsp:sp>
    <dsp:sp modelId="{E767D305-BDA9-4ED6-8F4A-4F7B98431D7A}">
      <dsp:nvSpPr>
        <dsp:cNvPr id="0" name=""/>
        <dsp:cNvSpPr/>
      </dsp:nvSpPr>
      <dsp:spPr>
        <a:xfrm>
          <a:off x="6835787" y="770208"/>
          <a:ext cx="1626319" cy="975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72864"/>
                <a:satOff val="-3466"/>
                <a:lumOff val="19552"/>
                <a:alphaOff val="0"/>
                <a:shade val="63000"/>
                <a:satMod val="110000"/>
              </a:schemeClr>
            </a:gs>
            <a:gs pos="30000">
              <a:schemeClr val="accent6">
                <a:shade val="80000"/>
                <a:hueOff val="72864"/>
                <a:satOff val="-3466"/>
                <a:lumOff val="19552"/>
                <a:alphaOff val="0"/>
                <a:shade val="90000"/>
                <a:satMod val="120000"/>
              </a:schemeClr>
            </a:gs>
            <a:gs pos="45000">
              <a:schemeClr val="accent6">
                <a:shade val="80000"/>
                <a:hueOff val="72864"/>
                <a:satOff val="-3466"/>
                <a:lumOff val="19552"/>
                <a:alphaOff val="0"/>
                <a:shade val="100000"/>
                <a:satMod val="128000"/>
              </a:schemeClr>
            </a:gs>
            <a:gs pos="55000">
              <a:schemeClr val="accent6">
                <a:shade val="80000"/>
                <a:hueOff val="72864"/>
                <a:satOff val="-3466"/>
                <a:lumOff val="19552"/>
                <a:alphaOff val="0"/>
                <a:shade val="100000"/>
                <a:satMod val="128000"/>
              </a:schemeClr>
            </a:gs>
            <a:gs pos="73000">
              <a:schemeClr val="accent6">
                <a:shade val="80000"/>
                <a:hueOff val="72864"/>
                <a:satOff val="-3466"/>
                <a:lumOff val="19552"/>
                <a:alphaOff val="0"/>
                <a:shade val="90000"/>
                <a:satMod val="120000"/>
              </a:schemeClr>
            </a:gs>
            <a:gs pos="100000">
              <a:schemeClr val="accent6">
                <a:shade val="80000"/>
                <a:hueOff val="72864"/>
                <a:satOff val="-3466"/>
                <a:lumOff val="19552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X</a:t>
          </a:r>
          <a:r>
            <a:rPr lang="en-US" sz="4000" b="1" i="1" kern="1200" baseline="-250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endParaRPr lang="en-US" sz="4000" b="1" i="1" kern="1200" baseline="-25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64367" y="798788"/>
        <a:ext cx="1569159" cy="918631"/>
      </dsp:txXfrm>
    </dsp:sp>
    <dsp:sp modelId="{ACA54884-6939-459A-9B33-A7410CA5475E}">
      <dsp:nvSpPr>
        <dsp:cNvPr id="0" name=""/>
        <dsp:cNvSpPr/>
      </dsp:nvSpPr>
      <dsp:spPr>
        <a:xfrm>
          <a:off x="8624738" y="1056440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97200"/>
                <a:satOff val="-4533"/>
                <a:lumOff val="23608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97200"/>
                <a:satOff val="-4533"/>
                <a:lumOff val="23608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97200"/>
                <a:satOff val="-4533"/>
                <a:lumOff val="23608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97200"/>
                <a:satOff val="-4533"/>
                <a:lumOff val="23608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97200"/>
                <a:satOff val="-4533"/>
                <a:lumOff val="23608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97200"/>
                <a:satOff val="-4533"/>
                <a:lumOff val="23608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624738" y="1137105"/>
        <a:ext cx="241345" cy="241997"/>
      </dsp:txXfrm>
    </dsp:sp>
    <dsp:sp modelId="{4452CF59-8F78-486C-88C7-6FFCF51CBB42}">
      <dsp:nvSpPr>
        <dsp:cNvPr id="0" name=""/>
        <dsp:cNvSpPr/>
      </dsp:nvSpPr>
      <dsp:spPr>
        <a:xfrm>
          <a:off x="9112634" y="770208"/>
          <a:ext cx="1626319" cy="9757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shade val="80000"/>
                <a:hueOff val="97152"/>
                <a:satOff val="-4621"/>
                <a:lumOff val="26070"/>
                <a:alphaOff val="0"/>
                <a:shade val="63000"/>
                <a:satMod val="110000"/>
              </a:schemeClr>
            </a:gs>
            <a:gs pos="30000">
              <a:schemeClr val="accent6">
                <a:shade val="80000"/>
                <a:hueOff val="97152"/>
                <a:satOff val="-4621"/>
                <a:lumOff val="26070"/>
                <a:alphaOff val="0"/>
                <a:shade val="90000"/>
                <a:satMod val="120000"/>
              </a:schemeClr>
            </a:gs>
            <a:gs pos="45000">
              <a:schemeClr val="accent6">
                <a:shade val="80000"/>
                <a:hueOff val="97152"/>
                <a:satOff val="-4621"/>
                <a:lumOff val="26070"/>
                <a:alphaOff val="0"/>
                <a:shade val="100000"/>
                <a:satMod val="128000"/>
              </a:schemeClr>
            </a:gs>
            <a:gs pos="55000">
              <a:schemeClr val="accent6">
                <a:shade val="80000"/>
                <a:hueOff val="97152"/>
                <a:satOff val="-4621"/>
                <a:lumOff val="26070"/>
                <a:alphaOff val="0"/>
                <a:shade val="100000"/>
                <a:satMod val="128000"/>
              </a:schemeClr>
            </a:gs>
            <a:gs pos="73000">
              <a:schemeClr val="accent6">
                <a:shade val="80000"/>
                <a:hueOff val="97152"/>
                <a:satOff val="-4621"/>
                <a:lumOff val="26070"/>
                <a:alphaOff val="0"/>
                <a:shade val="90000"/>
                <a:satMod val="120000"/>
              </a:schemeClr>
            </a:gs>
            <a:gs pos="100000">
              <a:schemeClr val="accent6">
                <a:shade val="80000"/>
                <a:hueOff val="97152"/>
                <a:satOff val="-4621"/>
                <a:lumOff val="2607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i="1" kern="1200" baseline="-25000" dirty="0">
            <a:solidFill>
              <a:srgbClr val="FFFF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41214" y="798788"/>
        <a:ext cx="1569159" cy="9186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4F4082-017A-47AE-87C9-993858BB4B22}">
      <dsp:nvSpPr>
        <dsp:cNvPr id="0" name=""/>
        <dsp:cNvSpPr/>
      </dsp:nvSpPr>
      <dsp:spPr>
        <a:xfrm>
          <a:off x="5246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r>
            <a:rPr lang="en-US" sz="4000" b="1" i="1" kern="1200" baseline="-25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4000" b="1" i="1" kern="1200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233" y="1142491"/>
        <a:ext cx="1554345" cy="1156713"/>
      </dsp:txXfrm>
    </dsp:sp>
    <dsp:sp modelId="{A3E49F4D-AEE3-4482-98A2-83BD3BED725A}">
      <dsp:nvSpPr>
        <dsp:cNvPr id="0" name=""/>
        <dsp:cNvSpPr/>
      </dsp:nvSpPr>
      <dsp:spPr>
        <a:xfrm>
          <a:off x="1794197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0"/>
                <a:satOff val="0"/>
                <a:lumOff val="0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0"/>
                <a:satOff val="0"/>
                <a:lumOff val="0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0"/>
                <a:satOff val="0"/>
                <a:lumOff val="0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1794197" y="1599849"/>
        <a:ext cx="241345" cy="241997"/>
      </dsp:txXfrm>
    </dsp:sp>
    <dsp:sp modelId="{77B91BB1-6D4E-4B4F-A733-A02092CDB585}">
      <dsp:nvSpPr>
        <dsp:cNvPr id="0" name=""/>
        <dsp:cNvSpPr/>
      </dsp:nvSpPr>
      <dsp:spPr>
        <a:xfrm>
          <a:off x="2282093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r>
            <a:rPr lang="en-US" sz="4000" b="1" i="1" kern="1200" baseline="-25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4000" b="1" i="1" kern="1200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18080" y="1142491"/>
        <a:ext cx="1554345" cy="1156713"/>
      </dsp:txXfrm>
    </dsp:sp>
    <dsp:sp modelId="{4FC0EAA3-BEB9-46F1-9B68-DB202B60F381}">
      <dsp:nvSpPr>
        <dsp:cNvPr id="0" name=""/>
        <dsp:cNvSpPr/>
      </dsp:nvSpPr>
      <dsp:spPr>
        <a:xfrm>
          <a:off x="4071044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32400"/>
                <a:satOff val="-1511"/>
                <a:lumOff val="7869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32400"/>
                <a:satOff val="-1511"/>
                <a:lumOff val="7869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32400"/>
                <a:satOff val="-1511"/>
                <a:lumOff val="7869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32400"/>
                <a:satOff val="-1511"/>
                <a:lumOff val="7869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32400"/>
                <a:satOff val="-1511"/>
                <a:lumOff val="7869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32400"/>
                <a:satOff val="-1511"/>
                <a:lumOff val="7869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4071044" y="1599849"/>
        <a:ext cx="241345" cy="241997"/>
      </dsp:txXfrm>
    </dsp:sp>
    <dsp:sp modelId="{253E0F57-E252-4508-AF49-0964B3C2E86B}">
      <dsp:nvSpPr>
        <dsp:cNvPr id="0" name=""/>
        <dsp:cNvSpPr/>
      </dsp:nvSpPr>
      <dsp:spPr>
        <a:xfrm>
          <a:off x="4558940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…</a:t>
          </a:r>
          <a:endParaRPr lang="en-US" sz="4000" b="1" i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94927" y="1142491"/>
        <a:ext cx="1554345" cy="1156713"/>
      </dsp:txXfrm>
    </dsp:sp>
    <dsp:sp modelId="{A2EABB9C-2AA0-4F3E-BE90-465E24F76086}">
      <dsp:nvSpPr>
        <dsp:cNvPr id="0" name=""/>
        <dsp:cNvSpPr/>
      </dsp:nvSpPr>
      <dsp:spPr>
        <a:xfrm>
          <a:off x="6347891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64800"/>
                <a:satOff val="-3022"/>
                <a:lumOff val="15739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64800"/>
                <a:satOff val="-3022"/>
                <a:lumOff val="15739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64800"/>
                <a:satOff val="-3022"/>
                <a:lumOff val="15739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64800"/>
                <a:satOff val="-3022"/>
                <a:lumOff val="15739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64800"/>
                <a:satOff val="-3022"/>
                <a:lumOff val="15739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64800"/>
                <a:satOff val="-3022"/>
                <a:lumOff val="15739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6347891" y="1599849"/>
        <a:ext cx="241345" cy="241997"/>
      </dsp:txXfrm>
    </dsp:sp>
    <dsp:sp modelId="{E767D305-BDA9-4ED6-8F4A-4F7B98431D7A}">
      <dsp:nvSpPr>
        <dsp:cNvPr id="0" name=""/>
        <dsp:cNvSpPr/>
      </dsp:nvSpPr>
      <dsp:spPr>
        <a:xfrm>
          <a:off x="6835787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i="1" kern="12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Y</a:t>
          </a:r>
          <a:r>
            <a:rPr lang="en-US" sz="4000" b="1" i="1" kern="1200" baseline="-2500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</a:t>
          </a:r>
          <a:endParaRPr lang="en-US" sz="4000" b="1" i="1" kern="1200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71774" y="1142491"/>
        <a:ext cx="1554345" cy="1156713"/>
      </dsp:txXfrm>
    </dsp:sp>
    <dsp:sp modelId="{ACA54884-6939-459A-9B33-A7410CA5475E}">
      <dsp:nvSpPr>
        <dsp:cNvPr id="0" name=""/>
        <dsp:cNvSpPr/>
      </dsp:nvSpPr>
      <dsp:spPr>
        <a:xfrm>
          <a:off x="8624738" y="1519184"/>
          <a:ext cx="344779" cy="40332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shade val="90000"/>
                <a:hueOff val="97200"/>
                <a:satOff val="-4533"/>
                <a:lumOff val="23608"/>
                <a:alphaOff val="0"/>
                <a:shade val="63000"/>
                <a:satMod val="110000"/>
              </a:schemeClr>
            </a:gs>
            <a:gs pos="30000">
              <a:schemeClr val="accent6">
                <a:shade val="90000"/>
                <a:hueOff val="97200"/>
                <a:satOff val="-4533"/>
                <a:lumOff val="23608"/>
                <a:alphaOff val="0"/>
                <a:shade val="90000"/>
                <a:satMod val="120000"/>
              </a:schemeClr>
            </a:gs>
            <a:gs pos="45000">
              <a:schemeClr val="accent6">
                <a:shade val="90000"/>
                <a:hueOff val="97200"/>
                <a:satOff val="-4533"/>
                <a:lumOff val="23608"/>
                <a:alphaOff val="0"/>
                <a:shade val="100000"/>
                <a:satMod val="128000"/>
              </a:schemeClr>
            </a:gs>
            <a:gs pos="55000">
              <a:schemeClr val="accent6">
                <a:shade val="90000"/>
                <a:hueOff val="97200"/>
                <a:satOff val="-4533"/>
                <a:lumOff val="23608"/>
                <a:alphaOff val="0"/>
                <a:shade val="100000"/>
                <a:satMod val="128000"/>
              </a:schemeClr>
            </a:gs>
            <a:gs pos="73000">
              <a:schemeClr val="accent6">
                <a:shade val="90000"/>
                <a:hueOff val="97200"/>
                <a:satOff val="-4533"/>
                <a:lumOff val="23608"/>
                <a:alphaOff val="0"/>
                <a:shade val="90000"/>
                <a:satMod val="120000"/>
              </a:schemeClr>
            </a:gs>
            <a:gs pos="100000">
              <a:schemeClr val="accent6">
                <a:shade val="90000"/>
                <a:hueOff val="97200"/>
                <a:satOff val="-4533"/>
                <a:lumOff val="23608"/>
                <a:alphaOff val="0"/>
                <a:shade val="63000"/>
                <a:satMod val="110000"/>
              </a:schemeClr>
            </a:gs>
          </a:gsLst>
          <a:lin ang="950000" scaled="1"/>
        </a:grad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/>
        </a:p>
      </dsp:txBody>
      <dsp:txXfrm>
        <a:off x="8624738" y="1599849"/>
        <a:ext cx="241345" cy="241997"/>
      </dsp:txXfrm>
    </dsp:sp>
    <dsp:sp modelId="{4452CF59-8F78-486C-88C7-6FFCF51CBB42}">
      <dsp:nvSpPr>
        <dsp:cNvPr id="0" name=""/>
        <dsp:cNvSpPr/>
      </dsp:nvSpPr>
      <dsp:spPr>
        <a:xfrm>
          <a:off x="9112634" y="1106504"/>
          <a:ext cx="1626319" cy="12286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57150" dist="38100" dir="5400000" algn="br" rotWithShape="0">
            <a:srgbClr val="000000">
              <a:alpha val="57000"/>
            </a:srgbClr>
          </a:outerShdw>
        </a:effectLst>
        <a:scene3d>
          <a:camera prst="orthographicFront">
            <a:rot lat="0" lon="0" rev="0"/>
          </a:camera>
          <a:lightRig rig="twoPt" dir="t">
            <a:rot lat="0" lon="0" rev="1800000"/>
          </a:lightRig>
        </a:scene3d>
        <a:sp3d>
          <a:bevelT w="44450" h="31750" prst="coolSlan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0" b="1" i="1" kern="1200" baseline="-250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148621" y="1142491"/>
        <a:ext cx="1554345" cy="11567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6A60CA-7282-46D3-8D1E-C39B782B32D2}">
      <dsp:nvSpPr>
        <dsp:cNvPr id="0" name=""/>
        <dsp:cNvSpPr/>
      </dsp:nvSpPr>
      <dsp:spPr>
        <a:xfrm>
          <a:off x="0" y="45139"/>
          <a:ext cx="8915400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Appearance Changes</a:t>
          </a:r>
          <a:endParaRPr lang="en-US" sz="3200" b="1" kern="1200" dirty="0"/>
        </a:p>
      </dsp:txBody>
      <dsp:txXfrm>
        <a:off x="37467" y="82606"/>
        <a:ext cx="8840466" cy="692586"/>
      </dsp:txXfrm>
    </dsp:sp>
    <dsp:sp modelId="{33CEDC57-1E67-44C0-AD8E-4533A3FD1069}">
      <dsp:nvSpPr>
        <dsp:cNvPr id="0" name=""/>
        <dsp:cNvSpPr/>
      </dsp:nvSpPr>
      <dsp:spPr>
        <a:xfrm>
          <a:off x="0" y="904819"/>
          <a:ext cx="8915400" cy="767520"/>
        </a:xfrm>
        <a:prstGeom prst="roundRect">
          <a:avLst/>
        </a:prstGeom>
        <a:solidFill>
          <a:schemeClr val="accent5">
            <a:hueOff val="3720337"/>
            <a:satOff val="-1421"/>
            <a:lumOff val="-43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latin typeface="Times New Roman" pitchFamily="18" charset="0"/>
              <a:cs typeface="Times New Roman" pitchFamily="18" charset="0"/>
            </a:rPr>
            <a:t>Model Drift 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37467" y="942286"/>
        <a:ext cx="8840466" cy="692586"/>
      </dsp:txXfrm>
    </dsp:sp>
    <dsp:sp modelId="{0810C3D3-5228-4F1A-959D-0F227D4130B9}">
      <dsp:nvSpPr>
        <dsp:cNvPr id="0" name=""/>
        <dsp:cNvSpPr/>
      </dsp:nvSpPr>
      <dsp:spPr>
        <a:xfrm>
          <a:off x="0" y="1764500"/>
          <a:ext cx="8915400" cy="767520"/>
        </a:xfrm>
        <a:prstGeom prst="roundRect">
          <a:avLst/>
        </a:prstGeom>
        <a:solidFill>
          <a:schemeClr val="accent5">
            <a:hueOff val="7440673"/>
            <a:satOff val="-2842"/>
            <a:lumOff val="-86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Deficient Feature Space</a:t>
          </a:r>
        </a:p>
      </dsp:txBody>
      <dsp:txXfrm>
        <a:off x="37467" y="1801967"/>
        <a:ext cx="8840466" cy="692586"/>
      </dsp:txXfrm>
    </dsp:sp>
    <dsp:sp modelId="{2418E325-771C-418C-A219-9DB167A5B32E}">
      <dsp:nvSpPr>
        <dsp:cNvPr id="0" name=""/>
        <dsp:cNvSpPr/>
      </dsp:nvSpPr>
      <dsp:spPr>
        <a:xfrm>
          <a:off x="0" y="2624180"/>
          <a:ext cx="8915400" cy="767520"/>
        </a:xfrm>
        <a:prstGeom prst="roundRect">
          <a:avLst/>
        </a:prstGeom>
        <a:solidFill>
          <a:schemeClr val="accent5">
            <a:hueOff val="11161010"/>
            <a:satOff val="-4262"/>
            <a:lumOff val="-129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latin typeface="Times New Roman" pitchFamily="18" charset="0"/>
              <a:cs typeface="Times New Roman" pitchFamily="18" charset="0"/>
            </a:rPr>
            <a:t>Uninformed Search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37467" y="2661647"/>
        <a:ext cx="8840466" cy="692586"/>
      </dsp:txXfrm>
    </dsp:sp>
    <dsp:sp modelId="{F727C223-426F-49CE-9CBA-719B9C2BF473}">
      <dsp:nvSpPr>
        <dsp:cNvPr id="0" name=""/>
        <dsp:cNvSpPr/>
      </dsp:nvSpPr>
      <dsp:spPr>
        <a:xfrm>
          <a:off x="0" y="3483860"/>
          <a:ext cx="8915400" cy="767520"/>
        </a:xfrm>
        <a:prstGeom prst="roundRect">
          <a:avLst/>
        </a:prstGeom>
        <a:solidFill>
          <a:schemeClr val="accent5">
            <a:hueOff val="14881347"/>
            <a:satOff val="-5683"/>
            <a:lumOff val="-17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smtClean="0">
              <a:latin typeface="Times New Roman" pitchFamily="18" charset="0"/>
              <a:cs typeface="Times New Roman" pitchFamily="18" charset="0"/>
            </a:rPr>
            <a:t>Optimized Feature Selection</a:t>
          </a:r>
          <a:endParaRPr lang="en-US" sz="3200" b="1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37467" y="3521327"/>
        <a:ext cx="8840466" cy="692586"/>
      </dsp:txXfrm>
    </dsp:sp>
    <dsp:sp modelId="{0D193FED-7C1A-4FBB-AA4D-E4DB00B7446E}">
      <dsp:nvSpPr>
        <dsp:cNvPr id="0" name=""/>
        <dsp:cNvSpPr/>
      </dsp:nvSpPr>
      <dsp:spPr>
        <a:xfrm>
          <a:off x="0" y="4343540"/>
          <a:ext cx="8915400" cy="767520"/>
        </a:xfrm>
        <a:prstGeom prst="roundRect">
          <a:avLst/>
        </a:prstGeom>
        <a:solidFill>
          <a:schemeClr val="accent5">
            <a:hueOff val="18601683"/>
            <a:satOff val="-7104"/>
            <a:lumOff val="-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latin typeface="Times New Roman" pitchFamily="18" charset="0"/>
              <a:cs typeface="Times New Roman" pitchFamily="18" charset="0"/>
            </a:rPr>
            <a:t>Approximation of Target</a:t>
          </a:r>
        </a:p>
      </dsp:txBody>
      <dsp:txXfrm>
        <a:off x="37467" y="4381007"/>
        <a:ext cx="8840466" cy="6925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6299E1-A581-4301-8CF1-A7057C7F2B22}">
      <dsp:nvSpPr>
        <dsp:cNvPr id="0" name=""/>
        <dsp:cNvSpPr/>
      </dsp:nvSpPr>
      <dsp:spPr>
        <a:xfrm>
          <a:off x="-2841372" y="-437911"/>
          <a:ext cx="3390422" cy="3390422"/>
        </a:xfrm>
        <a:prstGeom prst="blockArc">
          <a:avLst>
            <a:gd name="adj1" fmla="val 18900000"/>
            <a:gd name="adj2" fmla="val 2700000"/>
            <a:gd name="adj3" fmla="val 637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FF79ED-1987-40CE-B7C7-F1A1151039AB}">
      <dsp:nvSpPr>
        <dsp:cNvPr id="0" name=""/>
        <dsp:cNvSpPr/>
      </dsp:nvSpPr>
      <dsp:spPr>
        <a:xfrm>
          <a:off x="353012" y="251460"/>
          <a:ext cx="8676452" cy="502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1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Dynamic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Pixels of other object close to camera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53012" y="251460"/>
        <a:ext cx="8676452" cy="502920"/>
      </dsp:txXfrm>
    </dsp:sp>
    <dsp:sp modelId="{2E9FFB88-4F60-453A-B78B-531C9BB40083}">
      <dsp:nvSpPr>
        <dsp:cNvPr id="0" name=""/>
        <dsp:cNvSpPr/>
      </dsp:nvSpPr>
      <dsp:spPr>
        <a:xfrm>
          <a:off x="38687" y="188594"/>
          <a:ext cx="628649" cy="628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AD5A99-942D-4673-B898-FB1969E0DA9F}">
      <dsp:nvSpPr>
        <dsp:cNvPr id="0" name=""/>
        <dsp:cNvSpPr/>
      </dsp:nvSpPr>
      <dsp:spPr>
        <a:xfrm>
          <a:off x="535823" y="1005840"/>
          <a:ext cx="8493640" cy="502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1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Scene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Still objects are closer to camera than the target object</a:t>
          </a:r>
        </a:p>
      </dsp:txBody>
      <dsp:txXfrm>
        <a:off x="535823" y="1005840"/>
        <a:ext cx="8493640" cy="502920"/>
      </dsp:txXfrm>
    </dsp:sp>
    <dsp:sp modelId="{B9FFBC7C-3F1F-43D1-9D76-A3EC06B47E0B}">
      <dsp:nvSpPr>
        <dsp:cNvPr id="0" name=""/>
        <dsp:cNvSpPr/>
      </dsp:nvSpPr>
      <dsp:spPr>
        <a:xfrm>
          <a:off x="221498" y="942975"/>
          <a:ext cx="628649" cy="628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D4C89E-5A77-4F62-B70F-369A4ABD3E50}">
      <dsp:nvSpPr>
        <dsp:cNvPr id="0" name=""/>
        <dsp:cNvSpPr/>
      </dsp:nvSpPr>
      <dsp:spPr>
        <a:xfrm>
          <a:off x="353012" y="1760220"/>
          <a:ext cx="8676452" cy="5029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919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1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Apparent Occlusion: </a:t>
          </a:r>
          <a:r>
            <a:rPr lang="en-US" sz="2000" kern="1200" dirty="0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Due to shape change, silhouette motion, shadows, self-</a:t>
          </a:r>
          <a:r>
            <a:rPr lang="en-US" sz="2000" kern="1200" dirty="0" err="1" smtClean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rPr>
            <a:t>occ</a:t>
          </a:r>
          <a:endParaRPr lang="en-US" sz="2000" kern="1200" dirty="0">
            <a:solidFill>
              <a:schemeClr val="tx2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53012" y="1760220"/>
        <a:ext cx="8676452" cy="502920"/>
      </dsp:txXfrm>
    </dsp:sp>
    <dsp:sp modelId="{46AB5C17-F93B-48AF-B2AD-1E52BD4CF21C}">
      <dsp:nvSpPr>
        <dsp:cNvPr id="0" name=""/>
        <dsp:cNvSpPr/>
      </dsp:nvSpPr>
      <dsp:spPr>
        <a:xfrm>
          <a:off x="38687" y="1697354"/>
          <a:ext cx="628649" cy="6286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759CE-134F-42E8-BD6A-383F98E8427C}">
      <dsp:nvSpPr>
        <dsp:cNvPr id="0" name=""/>
        <dsp:cNvSpPr/>
      </dsp:nvSpPr>
      <dsp:spPr>
        <a:xfrm>
          <a:off x="463822" y="471"/>
          <a:ext cx="3731121" cy="22386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latin typeface="Times New Roman" pitchFamily="18" charset="0"/>
              <a:cs typeface="Times New Roman" pitchFamily="18" charset="0"/>
            </a:rPr>
            <a:t>More Resilient Features + Scale Adaptation</a:t>
          </a:r>
          <a:endParaRPr lang="en-US" sz="3700" kern="1200" dirty="0"/>
        </a:p>
      </dsp:txBody>
      <dsp:txXfrm>
        <a:off x="463822" y="471"/>
        <a:ext cx="3731121" cy="2238672"/>
      </dsp:txXfrm>
    </dsp:sp>
    <dsp:sp modelId="{1C8E932D-9942-4EBB-8F84-D52FABC3BE40}">
      <dsp:nvSpPr>
        <dsp:cNvPr id="0" name=""/>
        <dsp:cNvSpPr/>
      </dsp:nvSpPr>
      <dsp:spPr>
        <a:xfrm>
          <a:off x="4568056" y="471"/>
          <a:ext cx="3731121" cy="2238672"/>
        </a:xfrm>
        <a:prstGeom prst="rect">
          <a:avLst/>
        </a:prstGeom>
        <a:solidFill>
          <a:schemeClr val="accent5">
            <a:hueOff val="6200561"/>
            <a:satOff val="-2368"/>
            <a:lumOff val="-71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smtClean="0">
              <a:latin typeface="Times New Roman" pitchFamily="18" charset="0"/>
              <a:cs typeface="Times New Roman" pitchFamily="18" charset="0"/>
            </a:rPr>
            <a:t>Active Occlusion Handling</a:t>
          </a:r>
          <a:endParaRPr lang="en-US" sz="37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4568056" y="471"/>
        <a:ext cx="3731121" cy="2238672"/>
      </dsp:txXfrm>
    </dsp:sp>
    <dsp:sp modelId="{ED18114E-3BA7-4AC8-A0BF-ED578F88BD37}">
      <dsp:nvSpPr>
        <dsp:cNvPr id="0" name=""/>
        <dsp:cNvSpPr/>
      </dsp:nvSpPr>
      <dsp:spPr>
        <a:xfrm>
          <a:off x="463822" y="2612256"/>
          <a:ext cx="3731121" cy="2238672"/>
        </a:xfrm>
        <a:prstGeom prst="rect">
          <a:avLst/>
        </a:prstGeom>
        <a:solidFill>
          <a:schemeClr val="accent5">
            <a:hueOff val="12401122"/>
            <a:satOff val="-4736"/>
            <a:lumOff val="-143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smtClean="0">
              <a:latin typeface="Times New Roman" pitchFamily="18" charset="0"/>
              <a:cs typeface="Times New Roman" pitchFamily="18" charset="0"/>
            </a:rPr>
            <a:t>Measure the Confidence of each Data Channel</a:t>
          </a:r>
          <a:endParaRPr lang="en-US" sz="37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463822" y="2612256"/>
        <a:ext cx="3731121" cy="2238672"/>
      </dsp:txXfrm>
    </dsp:sp>
    <dsp:sp modelId="{656B1885-6B2D-4A0B-8625-8789FE2F96D1}">
      <dsp:nvSpPr>
        <dsp:cNvPr id="0" name=""/>
        <dsp:cNvSpPr/>
      </dsp:nvSpPr>
      <dsp:spPr>
        <a:xfrm>
          <a:off x="4568056" y="2612256"/>
          <a:ext cx="3731121" cy="2238672"/>
        </a:xfrm>
        <a:prstGeom prst="rect">
          <a:avLst/>
        </a:prstGeom>
        <a:solidFill>
          <a:schemeClr val="accent5">
            <a:hueOff val="18601683"/>
            <a:satOff val="-7104"/>
            <a:lumOff val="-215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kern="1200" dirty="0" smtClean="0">
              <a:latin typeface="Times New Roman" pitchFamily="18" charset="0"/>
              <a:cs typeface="Times New Roman" pitchFamily="18" charset="0"/>
            </a:rPr>
            <a:t>Adaptive Model Update</a:t>
          </a:r>
        </a:p>
      </dsp:txBody>
      <dsp:txXfrm>
        <a:off x="4568056" y="2612256"/>
        <a:ext cx="3731121" cy="2238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5" Type="http://schemas.openxmlformats.org/officeDocument/2006/relationships/image" Target="../media/image85.wmf"/><Relationship Id="rId4" Type="http://schemas.openxmlformats.org/officeDocument/2006/relationships/image" Target="../media/image84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6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98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wmf"/><Relationship Id="rId2" Type="http://schemas.openxmlformats.org/officeDocument/2006/relationships/image" Target="../media/image103.wmf"/><Relationship Id="rId1" Type="http://schemas.openxmlformats.org/officeDocument/2006/relationships/image" Target="../media/image102.wmf"/><Relationship Id="rId4" Type="http://schemas.openxmlformats.org/officeDocument/2006/relationships/image" Target="../media/image105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Relationship Id="rId9" Type="http://schemas.openxmlformats.org/officeDocument/2006/relationships/image" Target="../media/image6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0.02398</cdr:x>
      <cdr:y>0.79645</cdr:y>
    </cdr:from>
    <cdr:to>
      <cdr:x>0.39961</cdr:x>
      <cdr:y>0.92301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200" y="2071030"/>
          <a:ext cx="1193449" cy="329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Close</a:t>
          </a:r>
          <a:endParaRPr lang="en-US" sz="18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0.81543</cdr:x>
      <cdr:y>0.78274</cdr:y>
    </cdr:from>
    <cdr:to>
      <cdr:x>1</cdr:x>
      <cdr:y>0.90931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590800" y="2035390"/>
          <a:ext cx="586409" cy="3291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Far</a:t>
          </a:r>
          <a:endParaRPr lang="en-US" sz="180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E5EFF-F8C9-4584-811C-978EA9302D78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154CD-0442-458A-A3D0-55C42DEF2A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06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307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421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9476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4413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8141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30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5202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111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2267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76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899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572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9349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2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467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097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5014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750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80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6952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8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1400" b="1" dirty="0" smtClean="0"/>
              <a:t>Custom</a:t>
            </a:r>
            <a:r>
              <a:rPr lang="en-US" sz="1400" b="1" baseline="0" dirty="0" smtClean="0"/>
              <a:t> a</a:t>
            </a:r>
            <a:r>
              <a:rPr lang="en-US" sz="1400" b="1" dirty="0" smtClean="0"/>
              <a:t>nimation effects: object spins on end</a:t>
            </a:r>
          </a:p>
          <a:p>
            <a:r>
              <a:rPr lang="en-US" sz="1400" dirty="0" smtClean="0"/>
              <a:t>(Advanced)</a:t>
            </a:r>
            <a:endParaRPr lang="en-US" sz="1400" baseline="0" dirty="0" smtClean="0">
              <a:latin typeface="+mn-lt"/>
            </a:endParaRPr>
          </a:p>
          <a:p>
            <a:endParaRPr lang="en-US" sz="1200" baseline="0" dirty="0" smtClean="0">
              <a:latin typeface="+mn-lt"/>
            </a:endParaRPr>
          </a:p>
          <a:p>
            <a:endParaRPr lang="en-US" sz="1200" baseline="0" dirty="0" smtClean="0">
              <a:latin typeface="+mn-lt"/>
            </a:endParaRPr>
          </a:p>
          <a:p>
            <a:r>
              <a:rPr lang="en-US" sz="1200" b="0" baseline="0" dirty="0" smtClean="0">
                <a:latin typeface="+mn-lt"/>
              </a:rPr>
              <a:t>To reproduce the background effects on this slide, do the following: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 the </a:t>
            </a:r>
            <a:r>
              <a:rPr lang="en-US" sz="1200" b="1" i="0" dirty="0" smtClean="0">
                <a:latin typeface="+mn-lt"/>
              </a:rPr>
              <a:t>Home</a:t>
            </a:r>
            <a:r>
              <a:rPr lang="en-US" sz="1200" i="0" dirty="0" smtClean="0">
                <a:latin typeface="+mn-lt"/>
              </a:rPr>
              <a:t> tab, in the</a:t>
            </a:r>
            <a:r>
              <a:rPr lang="en-US" sz="120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Slides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Layout</a:t>
            </a:r>
            <a:r>
              <a:rPr lang="en-US" sz="120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Blank</a:t>
            </a:r>
            <a:r>
              <a:rPr lang="en-US" sz="1200" i="0" baseline="0" dirty="0" smtClean="0">
                <a:latin typeface="+mn-lt"/>
              </a:rPr>
              <a:t>.</a:t>
            </a:r>
            <a:endParaRPr lang="en-US" sz="1200" i="0" dirty="0" smtClean="0">
              <a:latin typeface="+mn-lt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Right-click the slide background area,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and then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Solid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pane. 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0" lvl="0" indent="0">
              <a:buFontTx/>
              <a:buNone/>
            </a:pPr>
            <a:endParaRPr lang="en-US" sz="1200" b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lvl="0" indent="0">
              <a:buFontTx/>
              <a:buNone/>
            </a:pPr>
            <a:endParaRPr lang="en-US" sz="1200" dirty="0" smtClean="0">
              <a:latin typeface="+mn-lt"/>
            </a:endParaRPr>
          </a:p>
          <a:p>
            <a:r>
              <a:rPr lang="en-US" sz="1200" baseline="0" dirty="0" smtClean="0">
                <a:latin typeface="+mn-lt"/>
              </a:rPr>
              <a:t>To reproduce the rectangle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</a:t>
            </a:r>
            <a:r>
              <a:rPr lang="en-US" sz="1200" i="0" baseline="0" dirty="0" smtClean="0">
                <a:latin typeface="+mn-lt"/>
              </a:rPr>
              <a:t>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Shapes</a:t>
            </a:r>
            <a:r>
              <a:rPr lang="en-US" sz="120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Rectangles</a:t>
            </a:r>
            <a:r>
              <a:rPr lang="en-US" sz="1200" i="0" baseline="0" dirty="0" smtClean="0">
                <a:latin typeface="+mn-lt"/>
              </a:rPr>
              <a:t> click </a:t>
            </a:r>
            <a:r>
              <a:rPr lang="en-US" sz="1200" b="1" baseline="0" dirty="0" smtClean="0">
                <a:latin typeface="+mn-lt"/>
              </a:rPr>
              <a:t>Rounded Rectangle </a:t>
            </a:r>
            <a:r>
              <a:rPr lang="en-US" sz="1200" b="0" i="0" baseline="0" dirty="0" smtClean="0">
                <a:latin typeface="+mn-lt"/>
              </a:rPr>
              <a:t>(second option from the left). On the slide, drag to draw a rounded rectangle.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rectangle. Drag the </a:t>
            </a:r>
            <a:r>
              <a:rPr lang="en-US" sz="1200" b="0" baseline="0" dirty="0" smtClean="0">
                <a:latin typeface="+mn-lt"/>
              </a:rPr>
              <a:t>yellow diamond adjustment handle to the left to decrease the amount of rounding on the corners.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rounded rectangle still selected,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0.25”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Shape Styles</a:t>
            </a:r>
            <a:r>
              <a:rPr lang="en-US" sz="1200" b="0" i="0" baseline="0" dirty="0" smtClean="0">
                <a:latin typeface="+mn-lt"/>
              </a:rPr>
              <a:t> group, click the </a:t>
            </a:r>
            <a:r>
              <a:rPr lang="en-US" sz="1200" b="1" i="0" baseline="0" dirty="0" smtClean="0">
                <a:latin typeface="+mn-lt"/>
              </a:rPr>
              <a:t>Format Shape</a:t>
            </a:r>
            <a:r>
              <a:rPr lang="en-US" sz="1200" b="0" i="0" baseline="0" dirty="0" smtClean="0">
                <a:latin typeface="+mn-lt"/>
              </a:rPr>
              <a:t> dialog box launcher.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Fill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Fill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Solid fill</a:t>
            </a:r>
            <a:r>
              <a:rPr lang="en-US" sz="1200" b="0" i="0" baseline="0" dirty="0" smtClean="0">
                <a:latin typeface="+mn-lt"/>
              </a:rPr>
              <a:t>, click the button next to </a:t>
            </a:r>
            <a:r>
              <a:rPr lang="en-US" sz="1200" b="1" i="0" baseline="0" dirty="0" smtClean="0">
                <a:latin typeface="+mn-lt"/>
              </a:rPr>
              <a:t>Color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White, Background 1, Darker 15% </a:t>
            </a:r>
            <a:r>
              <a:rPr lang="en-US" sz="1200" b="0" i="0" baseline="0" dirty="0" smtClean="0">
                <a:latin typeface="+mn-lt"/>
              </a:rPr>
              <a:t>(third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Line Color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Line Color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No line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</a:t>
            </a:r>
            <a:r>
              <a:rPr lang="en-US" sz="1200" b="1" i="0" baseline="0" dirty="0" smtClean="0">
                <a:latin typeface="+mn-lt"/>
              </a:rPr>
              <a:t> Shadow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pane, click the button next to </a:t>
            </a:r>
            <a:r>
              <a:rPr lang="en-US" sz="1200" b="1" i="0" baseline="0" dirty="0" smtClean="0">
                <a:latin typeface="+mn-lt"/>
              </a:rPr>
              <a:t>Presets</a:t>
            </a:r>
            <a:r>
              <a:rPr lang="en-US" sz="1200" b="0" i="0" baseline="0" dirty="0" smtClean="0">
                <a:latin typeface="+mn-lt"/>
              </a:rPr>
              <a:t>, under </a:t>
            </a:r>
            <a:r>
              <a:rPr lang="en-US" sz="1200" b="1" i="0" baseline="0" dirty="0" smtClean="0">
                <a:latin typeface="+mn-lt"/>
              </a:rPr>
              <a:t>Outer</a:t>
            </a:r>
            <a:r>
              <a:rPr lang="en-US" sz="1200" b="0" i="0" baseline="0" dirty="0" smtClean="0">
                <a:latin typeface="+mn-lt"/>
              </a:rPr>
              <a:t> select </a:t>
            </a:r>
            <a:r>
              <a:rPr lang="en-US" sz="1200" b="1" i="0" baseline="0" dirty="0" smtClean="0">
                <a:latin typeface="+mn-lt"/>
              </a:rPr>
              <a:t>Offset Bottom</a:t>
            </a:r>
            <a:r>
              <a:rPr lang="en-US" sz="1200" b="0" i="0" baseline="0" dirty="0" smtClean="0">
                <a:latin typeface="+mn-lt"/>
              </a:rPr>
              <a:t> (first row, second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8.5 pt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Verdana"/>
                <a:cs typeface="Verdana"/>
              </a:rPr>
              <a:t>°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3-D Format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3-D Format</a:t>
            </a:r>
            <a:r>
              <a:rPr lang="en-US" sz="1200" b="0" i="0" baseline="0" dirty="0" smtClean="0">
                <a:latin typeface="+mn-lt"/>
              </a:rPr>
              <a:t>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, click the button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Circle</a:t>
            </a:r>
            <a:r>
              <a:rPr lang="en-US" sz="1200" b="0" i="0" baseline="0" dirty="0" smtClean="0">
                <a:latin typeface="+mn-lt"/>
              </a:rPr>
              <a:t> (first row, first option from the left).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in the </a:t>
            </a:r>
            <a:r>
              <a:rPr lang="en-US" sz="1200" b="1" i="0" baseline="0" dirty="0" smtClean="0">
                <a:latin typeface="+mn-lt"/>
              </a:rPr>
              <a:t>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, and in the </a:t>
            </a:r>
            <a:r>
              <a:rPr lang="en-US" sz="1200" b="1" i="0" baseline="0" dirty="0" smtClean="0">
                <a:latin typeface="+mn-lt"/>
              </a:rPr>
              <a:t>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i="0" baseline="0" dirty="0" smtClean="0">
                <a:latin typeface="+mn-lt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row, first option from the left).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</a:t>
            </a:r>
            <a:r>
              <a:rPr lang="en-US" sz="1200" b="0" i="0" baseline="0" dirty="0" smtClean="0">
                <a:latin typeface="+mn-lt"/>
              </a:rPr>
              <a:t>lick the button next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Lighting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Neutral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(first row, 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select the rounded rectangle.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</a:t>
            </a:r>
            <a:r>
              <a:rPr lang="en-US" sz="1200" b="0" i="0" baseline="0" dirty="0" smtClean="0">
                <a:latin typeface="+mn-lt"/>
              </a:rPr>
              <a:t> 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duplicate rectangle.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the arrow next to </a:t>
            </a:r>
            <a:r>
              <a:rPr lang="en-US" sz="1200" b="1" i="0" baseline="0" dirty="0" smtClean="0">
                <a:latin typeface="+mn-lt"/>
              </a:rPr>
              <a:t>Shape Fill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No Fill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the arrow next to </a:t>
            </a:r>
            <a:r>
              <a:rPr lang="en-US" sz="1200" b="1" i="0" baseline="0" dirty="0" smtClean="0">
                <a:latin typeface="+mn-lt"/>
              </a:rPr>
              <a:t>Shape Outline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No Outline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Drag the second rectangle above the first rectangle until the lower edge overlays the top edge of the first rectangle.</a:t>
            </a:r>
            <a:r>
              <a:rPr lang="en-US" sz="1200" b="0" dirty="0" smtClean="0">
                <a:latin typeface="+mn-lt"/>
              </a:rPr>
              <a:t> (</a:t>
            </a:r>
            <a:r>
              <a:rPr lang="en-US" sz="1200" b="1" dirty="0" smtClean="0">
                <a:latin typeface="+mn-lt"/>
              </a:rPr>
              <a:t>Note: </a:t>
            </a:r>
            <a:r>
              <a:rPr lang="en-US" sz="1200" baseline="0" dirty="0" smtClean="0">
                <a:latin typeface="+mn-lt"/>
              </a:rPr>
              <a:t>When the spinning animation effect is created later for these rectangles, the spin will center where the edges of the rectangles meet.)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Press and hold CTRL, and then select both rectangles.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and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Selected Objects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Center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Group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drag the group until it is centered horizontally on the left edge of the slide (straddling the edge).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to Slide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Middle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dashed arc on this slide, do the following:</a:t>
            </a: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Shapes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Basic Shapes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Arc</a:t>
            </a:r>
            <a:r>
              <a:rPr lang="en-US" sz="1200" b="0" i="0" baseline="0" dirty="0" smtClean="0">
                <a:latin typeface="+mn-lt"/>
              </a:rPr>
              <a:t> (third row, 12</a:t>
            </a:r>
            <a:r>
              <a:rPr lang="en-US" sz="1200" b="0" i="0" baseline="30000" dirty="0" smtClean="0">
                <a:latin typeface="+mn-lt"/>
              </a:rPr>
              <a:t>th</a:t>
            </a:r>
            <a:r>
              <a:rPr lang="en-US" sz="1200" b="0" i="0" baseline="0" dirty="0" smtClean="0">
                <a:latin typeface="+mn-lt"/>
              </a:rPr>
              <a:t> option from the left). On the slide, drag to draw an arc.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arc.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7.5”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7.5”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arc still selected,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the arrow next to </a:t>
            </a:r>
            <a:r>
              <a:rPr lang="en-US" sz="1200" b="1" i="0" baseline="0" dirty="0" smtClean="0">
                <a:latin typeface="+mn-lt"/>
              </a:rPr>
              <a:t>Shape Outline</a:t>
            </a:r>
            <a:r>
              <a:rPr lang="en-US" sz="1200" b="0" i="0" baseline="0" dirty="0" smtClean="0">
                <a:latin typeface="+mn-lt"/>
              </a:rPr>
              <a:t>,</a:t>
            </a:r>
            <a:r>
              <a:rPr lang="en-US" sz="1200" b="1" i="0" baseline="0" dirty="0" smtClean="0">
                <a:latin typeface="+mn-lt"/>
              </a:rPr>
              <a:t> </a:t>
            </a:r>
            <a:r>
              <a:rPr lang="en-US" sz="1200" b="0" i="0" baseline="0" dirty="0" smtClean="0">
                <a:latin typeface="+mn-lt"/>
              </a:rPr>
              <a:t>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, click </a:t>
            </a:r>
            <a:r>
              <a:rPr lang="en-US" sz="1200" b="1" i="0" baseline="0" dirty="0" smtClean="0">
                <a:latin typeface="+mn-lt"/>
              </a:rPr>
              <a:t>White, Background 1, Darker 15% </a:t>
            </a:r>
            <a:r>
              <a:rPr lang="en-US" sz="1200" b="0" i="0" baseline="0" dirty="0" smtClean="0">
                <a:latin typeface="+mn-lt"/>
              </a:rPr>
              <a:t>(third row, first option from the left).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Dashes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Dash </a:t>
            </a:r>
            <a:r>
              <a:rPr lang="en-US" sz="1200" b="0" i="0" baseline="0" dirty="0" smtClean="0">
                <a:latin typeface="+mn-lt"/>
              </a:rPr>
              <a:t>(fourth option from the top).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drag the yellow diamond adjustment handle on the right side of the arc to the bottom of the arc to create a half circle.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Drag the arc until the yellow diamond adjustment handles are on the left edge of the slide.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arc still selected,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to Slide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Align Middle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half circle on this slide, do the following:</a:t>
            </a: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select the arc.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 </a:t>
            </a:r>
            <a:r>
              <a:rPr lang="en-US" sz="1200" b="0" i="0" baseline="0" dirty="0" smtClean="0">
                <a:latin typeface="+mn-lt"/>
              </a:rPr>
              <a:t>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duplicate arc.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3.33”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3.33”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With the second arc still selected,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the arrow next to </a:t>
            </a:r>
            <a:r>
              <a:rPr lang="en-US" sz="1200" b="1" i="0" baseline="0" dirty="0" smtClean="0">
                <a:latin typeface="+mn-lt"/>
              </a:rPr>
              <a:t>Shape Fill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White, Background 1, Darker 5% </a:t>
            </a:r>
            <a:r>
              <a:rPr lang="en-US" sz="1200" b="0" i="0" baseline="0" dirty="0" smtClean="0">
                <a:latin typeface="+mn-lt"/>
              </a:rPr>
              <a:t>(second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the arrow next to </a:t>
            </a:r>
            <a:r>
              <a:rPr lang="en-US" sz="1200" b="1" i="0" baseline="0" dirty="0" smtClean="0">
                <a:latin typeface="+mn-lt"/>
              </a:rPr>
              <a:t>Shape Outline</a:t>
            </a:r>
            <a:r>
              <a:rPr lang="en-US" sz="1200" b="0" i="0" baseline="0" dirty="0" smtClean="0">
                <a:latin typeface="+mn-lt"/>
              </a:rPr>
              <a:t>,</a:t>
            </a:r>
            <a:r>
              <a:rPr lang="en-US" sz="1200" b="1" i="0" baseline="0" dirty="0" smtClean="0">
                <a:latin typeface="+mn-lt"/>
              </a:rPr>
              <a:t> </a:t>
            </a:r>
            <a:r>
              <a:rPr lang="en-US" sz="1200" b="0" i="0" baseline="0" dirty="0" smtClean="0">
                <a:latin typeface="+mn-lt"/>
              </a:rPr>
              <a:t>and then click </a:t>
            </a:r>
            <a:r>
              <a:rPr lang="en-US" sz="1200" b="1" i="0" baseline="0" dirty="0" smtClean="0">
                <a:latin typeface="+mn-lt"/>
              </a:rPr>
              <a:t>No Outline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</a:t>
            </a:r>
            <a:r>
              <a:rPr lang="en-US" sz="1200" b="1" i="0" baseline="0" dirty="0" smtClean="0">
                <a:latin typeface="+mn-lt"/>
              </a:rPr>
              <a:t>Shape Effects</a:t>
            </a:r>
            <a:r>
              <a:rPr lang="en-US" sz="1200" b="0" i="0" baseline="0" dirty="0" smtClean="0">
                <a:latin typeface="+mn-lt"/>
              </a:rPr>
              <a:t>, point to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Options</a:t>
            </a:r>
            <a:r>
              <a:rPr lang="en-US" sz="1200" b="0" i="0" baseline="0" dirty="0" smtClean="0">
                <a:latin typeface="+mn-lt"/>
              </a:rPr>
              <a:t>.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in the left pane. In the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pane, click the button next to </a:t>
            </a:r>
            <a:r>
              <a:rPr lang="en-US" sz="1200" b="1" i="0" baseline="0" dirty="0" smtClean="0">
                <a:latin typeface="+mn-lt"/>
              </a:rPr>
              <a:t>Presets</a:t>
            </a:r>
            <a:r>
              <a:rPr lang="en-US" sz="1200" b="0" i="0" baseline="0" dirty="0" smtClean="0">
                <a:latin typeface="+mn-lt"/>
              </a:rPr>
              <a:t>, under </a:t>
            </a:r>
            <a:r>
              <a:rPr lang="en-US" sz="1200" b="1" i="0" baseline="0" dirty="0" smtClean="0">
                <a:latin typeface="+mn-lt"/>
              </a:rPr>
              <a:t>Inner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Inside Right </a:t>
            </a:r>
            <a:r>
              <a:rPr lang="en-US" sz="1200" b="0" i="0" baseline="0" dirty="0" smtClean="0">
                <a:latin typeface="+mn-lt"/>
              </a:rPr>
              <a:t>(second row, third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86%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24 pt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315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Verdana"/>
                <a:cs typeface="Verdana"/>
              </a:rPr>
              <a:t>°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slide, drag the second arc until the yellow diamond adjustment handles are on the left edge of the slide.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Arrange</a:t>
            </a:r>
            <a:r>
              <a:rPr lang="en-US" sz="1200" b="0" i="0" baseline="0" dirty="0" smtClean="0">
                <a:latin typeface="+mn-lt"/>
              </a:rPr>
              <a:t>, and then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to Slide</a:t>
            </a:r>
            <a:r>
              <a:rPr lang="en-US" sz="1200" b="0" i="1" baseline="0" dirty="0" smtClean="0">
                <a:latin typeface="+mn-lt"/>
              </a:rPr>
              <a:t>. </a:t>
            </a:r>
            <a:endParaRPr lang="en-US" sz="1200" b="0" i="0" baseline="0" dirty="0" smtClean="0">
              <a:latin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Point to </a:t>
            </a:r>
            <a:r>
              <a:rPr lang="en-US" sz="1200" b="1" i="0" baseline="0" dirty="0" smtClean="0">
                <a:latin typeface="+mn-lt"/>
              </a:rPr>
              <a:t>Align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Align Middle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Send to Back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1200" b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button shapes on this slide,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Drawing</a:t>
            </a:r>
            <a:r>
              <a:rPr lang="en-US" sz="1200" b="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Shapes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Basic Shapes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Oval </a:t>
            </a:r>
            <a:r>
              <a:rPr lang="en-US" sz="1200" b="0" i="0" baseline="0" dirty="0" smtClean="0">
                <a:latin typeface="+mn-lt"/>
              </a:rPr>
              <a:t>(first row, second option from the left). On the slide, drag to draw an oval.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oval.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Size</a:t>
            </a:r>
            <a:r>
              <a:rPr lang="en-US" sz="1200" b="0" i="0" baseline="0" dirty="0" smtClean="0">
                <a:latin typeface="+mn-lt"/>
              </a:rPr>
              <a:t> group,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0.34”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Shape 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0.34”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</a:t>
            </a:r>
            <a:r>
              <a:rPr lang="en-US" sz="1200" b="1" i="0" baseline="0" dirty="0" smtClean="0">
                <a:latin typeface="+mn-lt"/>
              </a:rPr>
              <a:t>More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Light 1 Outline, Colored Fill – Dark 1</a:t>
            </a:r>
            <a:r>
              <a:rPr lang="en-US" sz="1200" b="0" i="0" baseline="0" dirty="0" smtClean="0">
                <a:latin typeface="+mn-lt"/>
              </a:rPr>
              <a:t> (third row, first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Shape Styles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 launcher.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Fill</a:t>
            </a:r>
            <a:r>
              <a:rPr lang="en-US" sz="1200" b="0" i="0" baseline="0" dirty="0" smtClean="0">
                <a:latin typeface="+mn-lt"/>
              </a:rPr>
              <a:t> in the left pane. In the </a:t>
            </a:r>
            <a:r>
              <a:rPr lang="en-US" sz="1200" b="1" i="0" baseline="0" dirty="0" smtClean="0">
                <a:latin typeface="+mn-lt"/>
              </a:rPr>
              <a:t>Fill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Solid Fill</a:t>
            </a:r>
            <a:r>
              <a:rPr lang="en-US" sz="1200" b="0" i="0" baseline="0" dirty="0" smtClean="0">
                <a:latin typeface="+mn-lt"/>
              </a:rPr>
              <a:t>. Click the button next to </a:t>
            </a:r>
            <a:r>
              <a:rPr lang="en-US" sz="1200" b="1" i="0" baseline="0" dirty="0" smtClean="0">
                <a:latin typeface="+mn-lt"/>
              </a:rPr>
              <a:t>Color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 </a:t>
            </a:r>
            <a:r>
              <a:rPr lang="en-US" sz="1200" b="0" i="0" baseline="0" dirty="0" smtClean="0">
                <a:latin typeface="+mn-lt"/>
              </a:rPr>
              <a:t>click </a:t>
            </a:r>
            <a:r>
              <a:rPr lang="en-US" sz="1200" b="1" i="0" baseline="0" dirty="0" smtClean="0">
                <a:latin typeface="+mn-lt"/>
              </a:rPr>
              <a:t>Olive Green, Accent 3, Lighter 80</a:t>
            </a:r>
            <a:r>
              <a:rPr lang="en-US" sz="1200" b="1" i="0" baseline="0" dirty="0" smtClean="0">
                <a:latin typeface="+mn-lt"/>
                <a:ea typeface="Verdana"/>
                <a:cs typeface="Verdana"/>
              </a:rPr>
              <a:t>°</a:t>
            </a:r>
            <a:r>
              <a:rPr lang="en-US" sz="1200" b="1" i="0" baseline="0" dirty="0" smtClean="0">
                <a:latin typeface="+mn-lt"/>
              </a:rPr>
              <a:t> </a:t>
            </a:r>
            <a:r>
              <a:rPr lang="en-US" sz="1200" b="0" i="0" baseline="0" dirty="0" smtClean="0">
                <a:latin typeface="+mn-lt"/>
              </a:rPr>
              <a:t>(second row, seventh option from the left).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Line Color</a:t>
            </a:r>
            <a:r>
              <a:rPr lang="en-US" sz="1200" b="0" i="0" baseline="0" dirty="0" smtClean="0">
                <a:latin typeface="+mn-lt"/>
              </a:rPr>
              <a:t> in the left pane. In the </a:t>
            </a:r>
            <a:r>
              <a:rPr lang="en-US" sz="1200" b="1" i="0" baseline="0" dirty="0" smtClean="0">
                <a:latin typeface="+mn-lt"/>
              </a:rPr>
              <a:t>Line Color</a:t>
            </a:r>
            <a:r>
              <a:rPr lang="en-US" sz="1200" b="0" i="0" baseline="0" dirty="0" smtClean="0">
                <a:latin typeface="+mn-lt"/>
              </a:rPr>
              <a:t> pane, select </a:t>
            </a:r>
            <a:r>
              <a:rPr lang="en-US" sz="1200" b="1" i="0" baseline="0" dirty="0" smtClean="0">
                <a:latin typeface="+mn-lt"/>
              </a:rPr>
              <a:t>No line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Shadow </a:t>
            </a:r>
            <a:r>
              <a:rPr lang="en-US" sz="1200" b="0" i="0" baseline="0" dirty="0" smtClean="0">
                <a:latin typeface="+mn-lt"/>
              </a:rPr>
              <a:t>in the left pane. In the </a:t>
            </a:r>
            <a:r>
              <a:rPr lang="en-US" sz="1200" b="1" i="0" baseline="0" dirty="0" smtClean="0">
                <a:latin typeface="+mn-lt"/>
              </a:rPr>
              <a:t>Shadow</a:t>
            </a:r>
            <a:r>
              <a:rPr lang="en-US" sz="1200" b="0" i="0" baseline="0" dirty="0" smtClean="0">
                <a:latin typeface="+mn-lt"/>
              </a:rPr>
              <a:t> pane, click the button next to </a:t>
            </a:r>
            <a:r>
              <a:rPr lang="en-US" sz="1200" b="1" i="0" baseline="0" dirty="0" smtClean="0">
                <a:latin typeface="+mn-lt"/>
              </a:rPr>
              <a:t>Presets</a:t>
            </a:r>
            <a:r>
              <a:rPr lang="en-US" sz="1200" b="0" i="0" baseline="0" dirty="0" smtClean="0">
                <a:latin typeface="+mn-lt"/>
              </a:rPr>
              <a:t>, under </a:t>
            </a:r>
            <a:r>
              <a:rPr lang="en-US" sz="1200" b="1" i="0" baseline="0" dirty="0" smtClean="0">
                <a:latin typeface="+mn-lt"/>
              </a:rPr>
              <a:t>Outer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Offset Bottom </a:t>
            </a:r>
            <a:r>
              <a:rPr lang="en-US" sz="1200" b="0" i="0" baseline="0" dirty="0" smtClean="0">
                <a:latin typeface="+mn-lt"/>
              </a:rPr>
              <a:t>(first row, second option from the left),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Transparency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100%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Blur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8.5 pt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Verdana"/>
                <a:cs typeface="Verdana"/>
              </a:rPr>
              <a:t>°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Distance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Also in the </a:t>
            </a:r>
            <a:r>
              <a:rPr lang="en-US" sz="1200" b="1" i="0" baseline="0" dirty="0" smtClean="0">
                <a:latin typeface="+mn-lt"/>
              </a:rPr>
              <a:t>Format Shape </a:t>
            </a:r>
            <a:r>
              <a:rPr lang="en-US" sz="1200" b="0" i="0" baseline="0" dirty="0" smtClean="0">
                <a:latin typeface="+mn-lt"/>
              </a:rPr>
              <a:t>dialog box, click </a:t>
            </a:r>
            <a:r>
              <a:rPr lang="en-US" sz="1200" b="1" i="0" baseline="0" dirty="0" smtClean="0">
                <a:latin typeface="+mn-lt"/>
              </a:rPr>
              <a:t>3-D Format</a:t>
            </a:r>
            <a:r>
              <a:rPr lang="en-US" sz="1200" b="0" i="0" baseline="0" dirty="0" smtClean="0">
                <a:latin typeface="+mn-lt"/>
              </a:rPr>
              <a:t> in the left pane, and then do the following in the </a:t>
            </a:r>
            <a:r>
              <a:rPr lang="en-US" sz="1200" b="1" i="0" baseline="0" dirty="0" smtClean="0">
                <a:latin typeface="+mn-lt"/>
              </a:rPr>
              <a:t>3-D Format </a:t>
            </a:r>
            <a:r>
              <a:rPr lang="en-US" sz="1200" b="0" i="0" baseline="0" dirty="0" smtClean="0">
                <a:latin typeface="+mn-lt"/>
              </a:rPr>
              <a:t>pane: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, click the button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Bevel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Art Deco</a:t>
            </a:r>
            <a:r>
              <a:rPr lang="en-US" sz="1200" b="0" i="0" baseline="0" dirty="0" smtClean="0">
                <a:latin typeface="+mn-lt"/>
              </a:rPr>
              <a:t> (third row, fourth option from the left). Next to </a:t>
            </a:r>
            <a:r>
              <a:rPr lang="en-US" sz="1200" b="1" i="0" baseline="0" dirty="0" smtClean="0">
                <a:latin typeface="+mn-lt"/>
              </a:rPr>
              <a:t>Top</a:t>
            </a:r>
            <a:r>
              <a:rPr lang="en-US" sz="1200" b="0" i="0" baseline="0" dirty="0" smtClean="0">
                <a:latin typeface="+mn-lt"/>
              </a:rPr>
              <a:t>, in the </a:t>
            </a:r>
            <a:r>
              <a:rPr lang="en-US" sz="1200" b="1" i="0" baseline="0" dirty="0" smtClean="0">
                <a:latin typeface="+mn-lt"/>
              </a:rPr>
              <a:t>Width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, and in the </a:t>
            </a:r>
            <a:r>
              <a:rPr lang="en-US" sz="1200" b="1" i="0" baseline="0" dirty="0" smtClean="0">
                <a:latin typeface="+mn-lt"/>
              </a:rPr>
              <a:t>Height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5 pt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Contour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Color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Theme Colors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from the left).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3.5 pt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Surface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Material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Standard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Matte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first option from the left). C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lick the button next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Lighting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Neutral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 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row, third option from the left).</a:t>
            </a: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</a:t>
            </a:r>
            <a:r>
              <a:rPr lang="en-US" sz="1200" i="0" baseline="0" dirty="0" smtClean="0">
                <a:latin typeface="+mn-lt"/>
              </a:rPr>
              <a:t> the slide, s</a:t>
            </a:r>
            <a:r>
              <a:rPr lang="en-US" sz="1200" i="0" dirty="0" smtClean="0">
                <a:latin typeface="+mn-lt"/>
              </a:rPr>
              <a:t>elect the oval. </a:t>
            </a: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Size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 launcher. In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box, on the </a:t>
            </a:r>
            <a:r>
              <a:rPr lang="en-US" sz="1200" b="1" i="0" baseline="0" dirty="0" smtClean="0">
                <a:latin typeface="+mn-lt"/>
              </a:rPr>
              <a:t>Position</a:t>
            </a:r>
            <a:r>
              <a:rPr lang="en-US" sz="1200" b="0" i="0" baseline="0" dirty="0" smtClean="0">
                <a:latin typeface="+mn-lt"/>
              </a:rPr>
              <a:t> tab,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2.98”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Vertical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1.5”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oval. 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</a:t>
            </a:r>
            <a:r>
              <a:rPr lang="en-US" sz="1200" i="0" baseline="0" dirty="0" smtClean="0">
                <a:latin typeface="+mn-lt"/>
              </a:rPr>
              <a:t> 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i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Select the duplicate oval. 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Size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 launcher. In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box, on the </a:t>
            </a:r>
            <a:r>
              <a:rPr lang="en-US" sz="1200" b="1" i="0" baseline="0" dirty="0" smtClean="0">
                <a:latin typeface="+mn-lt"/>
              </a:rPr>
              <a:t>Position</a:t>
            </a:r>
            <a:r>
              <a:rPr lang="en-US" sz="1200" b="0" i="0" baseline="0" dirty="0" smtClean="0">
                <a:latin typeface="+mn-lt"/>
              </a:rPr>
              <a:t> tab,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3.52”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Vertical</a:t>
            </a:r>
            <a:r>
              <a:rPr lang="en-US" sz="1200" b="0" i="0" baseline="0" dirty="0" smtClean="0">
                <a:latin typeface="+mn-lt"/>
              </a:rPr>
              <a:t> box, enter </a:t>
            </a:r>
            <a:r>
              <a:rPr lang="en-US" sz="1200" b="1" i="0" baseline="0" dirty="0" smtClean="0">
                <a:latin typeface="+mn-lt"/>
              </a:rPr>
              <a:t>2.98”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Repeat step 9 two more times, for a total of four ovals. </a:t>
            </a:r>
            <a:r>
              <a:rPr lang="en-US" sz="1200" b="0" i="0" baseline="0" dirty="0" smtClean="0">
                <a:latin typeface="+mn-lt"/>
              </a:rPr>
              <a:t>Under </a:t>
            </a:r>
            <a:r>
              <a:rPr lang="en-US" sz="1200" b="1" i="0" baseline="0" dirty="0" smtClean="0">
                <a:latin typeface="+mn-lt"/>
              </a:rPr>
              <a:t>Drawing Tools</a:t>
            </a:r>
            <a:r>
              <a:rPr lang="en-US" sz="1200" b="0" i="0" baseline="0" dirty="0" smtClean="0">
                <a:latin typeface="+mn-lt"/>
              </a:rPr>
              <a:t>, on the </a:t>
            </a:r>
            <a:r>
              <a:rPr lang="en-US" sz="1200" b="1" i="0" baseline="0" dirty="0" smtClean="0">
                <a:latin typeface="+mn-lt"/>
              </a:rPr>
              <a:t>Format</a:t>
            </a:r>
            <a:r>
              <a:rPr lang="en-US" sz="1200" b="0" i="0" baseline="0" dirty="0" smtClean="0">
                <a:latin typeface="+mn-lt"/>
              </a:rPr>
              <a:t> tab, in the bottom right corner of the </a:t>
            </a:r>
            <a:r>
              <a:rPr lang="en-US" sz="1200" b="1" i="0" baseline="0" dirty="0" smtClean="0">
                <a:latin typeface="+mn-lt"/>
              </a:rPr>
              <a:t>Size </a:t>
            </a:r>
            <a:r>
              <a:rPr lang="en-US" sz="1200" b="0" i="0" baseline="0" dirty="0" smtClean="0">
                <a:latin typeface="+mn-lt"/>
              </a:rPr>
              <a:t>group, click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b="0" i="0" baseline="0" dirty="0" smtClean="0">
                <a:latin typeface="+mn-lt"/>
              </a:rPr>
              <a:t>dialog box launcher. </a:t>
            </a:r>
            <a:r>
              <a:rPr lang="en-US" sz="120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Size and Position </a:t>
            </a:r>
            <a:r>
              <a:rPr lang="en-US" sz="1200" i="0" baseline="0" dirty="0" smtClean="0">
                <a:latin typeface="+mn-lt"/>
              </a:rPr>
              <a:t>dialog box, on the </a:t>
            </a:r>
            <a:r>
              <a:rPr lang="en-US" sz="1200" b="1" i="0" baseline="0" dirty="0" smtClean="0">
                <a:latin typeface="+mn-lt"/>
              </a:rPr>
              <a:t>Position</a:t>
            </a:r>
            <a:r>
              <a:rPr lang="en-US" sz="1200" i="0" baseline="0" dirty="0" smtClean="0">
                <a:latin typeface="+mn-lt"/>
              </a:rPr>
              <a:t> tab, do the following to position the third and fourth ovals: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third oval on the slide, and then enter </a:t>
            </a:r>
            <a:r>
              <a:rPr lang="en-US" sz="1200" b="1" i="0" baseline="0" dirty="0" smtClean="0">
                <a:latin typeface="+mn-lt"/>
              </a:rPr>
              <a:t>3.52”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i="0" baseline="0" dirty="0" smtClean="0">
                <a:latin typeface="+mn-lt"/>
              </a:rPr>
              <a:t> box and </a:t>
            </a:r>
            <a:r>
              <a:rPr lang="en-US" sz="1200" b="1" i="0" baseline="0" dirty="0" smtClean="0">
                <a:latin typeface="+mn-lt"/>
              </a:rPr>
              <a:t>4.27”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b="1" i="0" baseline="0" dirty="0" smtClean="0">
                <a:latin typeface="+mn-lt"/>
              </a:rPr>
              <a:t> Vertical </a:t>
            </a:r>
            <a:r>
              <a:rPr lang="en-US" sz="1200" b="0" i="0" baseline="0" dirty="0" smtClean="0">
                <a:latin typeface="+mn-lt"/>
              </a:rPr>
              <a:t>box.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fourth oval on the slide, and then enter </a:t>
            </a:r>
            <a:r>
              <a:rPr lang="en-US" sz="1200" b="1" i="0" baseline="0" dirty="0" smtClean="0">
                <a:latin typeface="+mn-lt"/>
              </a:rPr>
              <a:t>2.99”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i="0" baseline="0" dirty="0" smtClean="0">
                <a:latin typeface="+mn-lt"/>
              </a:rPr>
              <a:t> </a:t>
            </a:r>
            <a:r>
              <a:rPr lang="en-US" sz="1200" b="1" i="0" baseline="0" dirty="0" smtClean="0">
                <a:latin typeface="+mn-lt"/>
              </a:rPr>
              <a:t>Horizontal</a:t>
            </a:r>
            <a:r>
              <a:rPr lang="en-US" sz="1200" i="0" baseline="0" dirty="0" smtClean="0">
                <a:latin typeface="+mn-lt"/>
              </a:rPr>
              <a:t> box and </a:t>
            </a:r>
            <a:r>
              <a:rPr lang="en-US" sz="1200" b="1" i="0" baseline="0" dirty="0" smtClean="0">
                <a:latin typeface="+mn-lt"/>
              </a:rPr>
              <a:t>5.66” </a:t>
            </a:r>
            <a:r>
              <a:rPr lang="en-US" sz="1200" b="0" i="0" baseline="0" dirty="0" smtClean="0">
                <a:latin typeface="+mn-lt"/>
              </a:rPr>
              <a:t>in the</a:t>
            </a:r>
            <a:r>
              <a:rPr lang="en-US" sz="1200" b="1" i="0" baseline="0" dirty="0" smtClean="0">
                <a:latin typeface="+mn-lt"/>
              </a:rPr>
              <a:t> Vertical </a:t>
            </a:r>
            <a:r>
              <a:rPr lang="en-US" sz="1200" b="0" i="0" baseline="0" dirty="0" smtClean="0">
                <a:latin typeface="+mn-lt"/>
              </a:rPr>
              <a:t>box.</a:t>
            </a:r>
            <a:endParaRPr lang="en-US" sz="120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1200" b="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 dirty="0" smtClean="0">
                <a:latin typeface="+mn-lt"/>
              </a:rPr>
              <a:t>To reproduce the text on this slide, do the following:</a:t>
            </a:r>
            <a:endParaRPr lang="en-US" sz="1200" i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dirty="0" smtClean="0">
                <a:latin typeface="+mn-lt"/>
              </a:rPr>
              <a:t>On</a:t>
            </a:r>
            <a:r>
              <a:rPr lang="en-US" sz="1200" i="0" baseline="0" dirty="0" smtClean="0">
                <a:latin typeface="+mn-lt"/>
              </a:rPr>
              <a:t> the </a:t>
            </a:r>
            <a:r>
              <a:rPr lang="en-US" sz="1200" b="1" i="0" baseline="0" dirty="0" smtClean="0">
                <a:latin typeface="+mn-lt"/>
              </a:rPr>
              <a:t>Insert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Text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Text Box</a:t>
            </a:r>
            <a:r>
              <a:rPr lang="en-US" sz="1200" i="0" baseline="0" dirty="0" smtClean="0">
                <a:latin typeface="+mn-lt"/>
              </a:rPr>
              <a:t>, and then on the slide, drag to draw the text box.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Enter text in the text box and select the text. O</a:t>
            </a:r>
            <a:r>
              <a:rPr lang="en-US" sz="1200" i="0" dirty="0" smtClean="0">
                <a:latin typeface="+mn-lt"/>
              </a:rPr>
              <a:t>n the </a:t>
            </a:r>
            <a:r>
              <a:rPr lang="en-US" sz="1200" b="1" i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Font</a:t>
            </a:r>
            <a:r>
              <a:rPr lang="en-US" sz="1200" i="0" baseline="0" dirty="0" smtClean="0">
                <a:latin typeface="+mn-lt"/>
              </a:rPr>
              <a:t> group, do the following: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Font </a:t>
            </a:r>
            <a:r>
              <a:rPr lang="en-US" sz="1200" i="0" baseline="0" dirty="0" smtClean="0">
                <a:latin typeface="+mn-lt"/>
              </a:rPr>
              <a:t>list, select </a:t>
            </a:r>
            <a:r>
              <a:rPr lang="en-US" sz="1200" b="1" i="0" baseline="0" dirty="0" smtClean="0">
                <a:latin typeface="+mn-lt"/>
              </a:rPr>
              <a:t>Corbel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Font Size </a:t>
            </a:r>
            <a:r>
              <a:rPr lang="en-US" sz="1200" i="0" baseline="0" dirty="0" smtClean="0">
                <a:latin typeface="+mn-lt"/>
              </a:rPr>
              <a:t>list, select </a:t>
            </a:r>
            <a:r>
              <a:rPr lang="en-US" sz="1200" b="1" i="0" baseline="0" dirty="0" smtClean="0">
                <a:latin typeface="+mn-lt"/>
              </a:rPr>
              <a:t>22</a:t>
            </a:r>
            <a:r>
              <a:rPr lang="en-US" sz="1200" b="0" i="0" baseline="0" dirty="0" smtClean="0">
                <a:latin typeface="+mn-lt"/>
              </a:rPr>
              <a:t>.</a:t>
            </a:r>
            <a:r>
              <a:rPr lang="en-US" sz="1200" b="1" i="0" baseline="0" dirty="0" smtClean="0">
                <a:latin typeface="+mn-lt"/>
              </a:rPr>
              <a:t> </a:t>
            </a:r>
            <a:endParaRPr lang="en-US" sz="1200" i="0" baseline="0" dirty="0" smtClean="0">
              <a:latin typeface="+mn-lt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i="0" baseline="0" dirty="0" smtClean="0">
                <a:latin typeface="+mn-lt"/>
              </a:rPr>
              <a:t>Click the arrow next to </a:t>
            </a:r>
            <a:r>
              <a:rPr lang="en-US" sz="1200" b="1" i="0" baseline="0" dirty="0" smtClean="0">
                <a:latin typeface="+mn-lt"/>
              </a:rPr>
              <a:t>Font Color</a:t>
            </a:r>
            <a:r>
              <a:rPr lang="en-US" sz="1200" b="0" i="0" baseline="0" dirty="0" smtClean="0">
                <a:latin typeface="+mn-lt"/>
              </a:rPr>
              <a:t>, and then under </a:t>
            </a:r>
            <a:r>
              <a:rPr lang="en-US" sz="1200" b="1" i="0" baseline="0" dirty="0" smtClean="0">
                <a:latin typeface="+mn-lt"/>
              </a:rPr>
              <a:t>Theme Colors</a:t>
            </a:r>
            <a:r>
              <a:rPr lang="en-US" sz="1200" b="0" i="0" baseline="0" dirty="0" smtClean="0">
                <a:latin typeface="+mn-lt"/>
              </a:rPr>
              <a:t> click </a:t>
            </a:r>
            <a:r>
              <a:rPr lang="en-US" sz="1200" b="1" i="0" baseline="0" dirty="0" smtClean="0">
                <a:latin typeface="+mn-lt"/>
              </a:rPr>
              <a:t>White, Background 1, Darker 50% </a:t>
            </a:r>
            <a:r>
              <a:rPr lang="en-US" sz="1200" b="0" i="0" baseline="0" dirty="0" smtClean="0">
                <a:latin typeface="+mn-lt"/>
              </a:rPr>
              <a:t>(sixth row, first option from the left).</a:t>
            </a:r>
            <a:endParaRPr lang="en-US" sz="1200" i="0" baseline="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Paragraph</a:t>
            </a:r>
            <a:r>
              <a:rPr lang="en-US" sz="1200" i="0" baseline="0" dirty="0" smtClean="0">
                <a:latin typeface="+mn-lt"/>
              </a:rPr>
              <a:t> group, click </a:t>
            </a:r>
            <a:r>
              <a:rPr lang="en-US" sz="1200" b="1" i="0" baseline="0" dirty="0" smtClean="0">
                <a:latin typeface="+mn-lt"/>
              </a:rPr>
              <a:t>Align Text Left </a:t>
            </a:r>
            <a:r>
              <a:rPr lang="en-US" sz="1200" i="0" baseline="0" dirty="0" smtClean="0">
                <a:latin typeface="+mn-lt"/>
              </a:rPr>
              <a:t>to align the text left in the text box.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On the slide, drag the text box to the right of the first oval.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i="0" baseline="0" dirty="0" smtClean="0">
                <a:latin typeface="+mn-lt"/>
              </a:rPr>
              <a:t>Select the text box. </a:t>
            </a:r>
            <a:r>
              <a:rPr lang="en-US" sz="1200" b="0" i="0" baseline="0" dirty="0" smtClean="0">
                <a:latin typeface="+mn-lt"/>
              </a:rPr>
              <a:t>On the </a:t>
            </a:r>
            <a:r>
              <a:rPr lang="en-US" sz="1200" b="1" i="0" baseline="0" dirty="0" smtClean="0">
                <a:latin typeface="+mn-lt"/>
              </a:rPr>
              <a:t>Home</a:t>
            </a:r>
            <a:r>
              <a:rPr lang="en-US" sz="1200" b="0" i="0" baseline="0" dirty="0" smtClean="0">
                <a:latin typeface="+mn-lt"/>
              </a:rPr>
              <a:t> tab, in the </a:t>
            </a:r>
            <a:r>
              <a:rPr lang="en-US" sz="1200" b="1" i="0" baseline="0" dirty="0" smtClean="0">
                <a:latin typeface="+mn-lt"/>
              </a:rPr>
              <a:t>Clipboard </a:t>
            </a:r>
            <a:r>
              <a:rPr lang="en-US" sz="1200" b="0" i="0" baseline="0" dirty="0" smtClean="0">
                <a:latin typeface="+mn-lt"/>
              </a:rPr>
              <a:t>group, click the arrow under </a:t>
            </a:r>
            <a:r>
              <a:rPr lang="en-US" sz="1200" b="1" i="0" baseline="0" dirty="0" smtClean="0">
                <a:latin typeface="+mn-lt"/>
              </a:rPr>
              <a:t>Paste</a:t>
            </a:r>
            <a:r>
              <a:rPr lang="en-US" sz="1200" b="0" i="0" baseline="0" dirty="0" smtClean="0">
                <a:latin typeface="+mn-lt"/>
              </a:rPr>
              <a:t>, and then click </a:t>
            </a:r>
            <a:r>
              <a:rPr lang="en-US" sz="1200" b="1" i="0" baseline="0" dirty="0" smtClean="0">
                <a:latin typeface="+mn-lt"/>
              </a:rPr>
              <a:t>Duplicate</a:t>
            </a:r>
            <a:r>
              <a:rPr lang="en-US" sz="1200" b="0" i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Click in the text box and edit the text.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Drag the second text box to the right of the second oval.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i="0" baseline="0" dirty="0" smtClean="0">
                <a:latin typeface="+mn-lt"/>
              </a:rPr>
              <a:t>Repeat steps 5-7 to create the third and fourth text boxes, dragging them to the right of the third and fourth ovals. </a:t>
            </a:r>
          </a:p>
          <a:p>
            <a:endParaRPr lang="en-US" sz="1200" i="1" baseline="0" dirty="0" smtClean="0">
              <a:latin typeface="+mn-lt"/>
            </a:endParaRPr>
          </a:p>
          <a:p>
            <a:endParaRPr lang="en-US" sz="1200" i="1" baseline="0" dirty="0" smtClean="0">
              <a:latin typeface="+mn-lt"/>
            </a:endParaRPr>
          </a:p>
          <a:p>
            <a:r>
              <a:rPr lang="en-US" sz="1200" baseline="0" dirty="0" smtClean="0">
                <a:latin typeface="+mn-lt"/>
              </a:rPr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+mn-lt"/>
              </a:rPr>
              <a:t>On</a:t>
            </a:r>
            <a:r>
              <a:rPr lang="en-US" sz="1200" baseline="0" dirty="0" smtClean="0">
                <a:latin typeface="+mn-lt"/>
              </a:rPr>
              <a:t> the </a:t>
            </a:r>
            <a:r>
              <a:rPr lang="en-US" sz="1200" b="1" baseline="0" dirty="0" smtClean="0">
                <a:latin typeface="+mn-lt"/>
              </a:rPr>
              <a:t>Animations</a:t>
            </a:r>
            <a:r>
              <a:rPr lang="en-US" sz="1200" b="0" baseline="0" dirty="0" smtClean="0">
                <a:latin typeface="+mn-lt"/>
              </a:rPr>
              <a:t> tab, in the </a:t>
            </a:r>
            <a:r>
              <a:rPr lang="en-US" sz="1200" b="1" baseline="0" dirty="0" smtClean="0">
                <a:latin typeface="+mn-lt"/>
              </a:rPr>
              <a:t>Animations</a:t>
            </a:r>
            <a:r>
              <a:rPr lang="en-US" sz="1200" b="0" baseline="0" dirty="0" smtClean="0">
                <a:latin typeface="+mn-lt"/>
              </a:rPr>
              <a:t> group, click </a:t>
            </a:r>
            <a:r>
              <a:rPr lang="en-US" sz="1200" b="1" baseline="0" dirty="0" smtClean="0">
                <a:latin typeface="+mn-lt"/>
              </a:rPr>
              <a:t>Custom Animation</a:t>
            </a:r>
            <a:r>
              <a:rPr lang="en-US" sz="1200" b="0" baseline="0" dirty="0" smtClean="0">
                <a:latin typeface="+mn-lt"/>
              </a:rPr>
              <a:t>.</a:t>
            </a:r>
            <a:endParaRPr lang="en-US" sz="1200" dirty="0" smtClean="0">
              <a:latin typeface="+mn-lt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>
                <a:latin typeface="+mn-lt"/>
              </a:rPr>
              <a:t>On the </a:t>
            </a:r>
            <a:r>
              <a:rPr lang="en-US" sz="1200" b="1" dirty="0" smtClean="0">
                <a:latin typeface="+mn-lt"/>
              </a:rPr>
              <a:t>Home</a:t>
            </a:r>
            <a:r>
              <a:rPr lang="en-US" sz="1200" dirty="0" smtClean="0">
                <a:latin typeface="+mn-lt"/>
              </a:rPr>
              <a:t> tab, in the </a:t>
            </a:r>
            <a:r>
              <a:rPr lang="en-US" sz="1200" b="1" dirty="0" smtClean="0">
                <a:latin typeface="+mn-lt"/>
              </a:rPr>
              <a:t>Editing</a:t>
            </a:r>
            <a:r>
              <a:rPr lang="en-US" sz="1200" dirty="0" smtClean="0">
                <a:latin typeface="+mn-lt"/>
              </a:rPr>
              <a:t> group, click </a:t>
            </a:r>
            <a:r>
              <a:rPr lang="en-US" sz="1200" b="1" dirty="0" smtClean="0">
                <a:latin typeface="+mn-lt"/>
              </a:rPr>
              <a:t>Select</a:t>
            </a:r>
            <a:r>
              <a:rPr lang="en-US" sz="1200" dirty="0" smtClean="0">
                <a:latin typeface="+mn-lt"/>
              </a:rPr>
              <a:t>, and then click </a:t>
            </a:r>
            <a:r>
              <a:rPr lang="en-US" sz="1200" b="1" dirty="0" smtClean="0">
                <a:latin typeface="+mn-lt"/>
              </a:rPr>
              <a:t>Selection Pane</a:t>
            </a:r>
            <a:r>
              <a:rPr lang="en-US" sz="120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Selection and Visibility</a:t>
            </a:r>
            <a:r>
              <a:rPr lang="en-US" sz="1200" b="0" baseline="0" dirty="0" smtClean="0">
                <a:latin typeface="+mn-lt"/>
              </a:rPr>
              <a:t> pane, select the rectangle </a:t>
            </a:r>
            <a:r>
              <a:rPr lang="en-US" sz="1200" b="0" i="0" baseline="0" dirty="0" smtClean="0">
                <a:latin typeface="+mn-lt"/>
              </a:rPr>
              <a:t>group. </a:t>
            </a: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Spin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animation effect (spin effect for the rectangle group).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Spin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Amount </a:t>
            </a:r>
            <a:r>
              <a:rPr lang="en-US" sz="1200" b="0" dirty="0" smtClean="0">
                <a:latin typeface="+mn-lt"/>
              </a:rPr>
              <a:t>list,</a:t>
            </a:r>
            <a:r>
              <a:rPr lang="en-US" sz="1200" b="0" baseline="0" dirty="0" smtClean="0">
                <a:latin typeface="+mn-lt"/>
              </a:rPr>
              <a:t>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box, enter </a:t>
            </a:r>
            <a:r>
              <a:rPr lang="en-US" sz="1200" b="1" baseline="0" dirty="0" smtClean="0">
                <a:latin typeface="+mn-lt"/>
              </a:rPr>
              <a:t>123</a:t>
            </a:r>
            <a:r>
              <a:rPr lang="en-US" sz="1200" b="1" baseline="0" dirty="0" smtClean="0">
                <a:latin typeface="+mn-lt"/>
                <a:ea typeface="Verdana"/>
                <a:cs typeface="Verdana"/>
              </a:rPr>
              <a:t>°</a:t>
            </a:r>
            <a:r>
              <a:rPr lang="en-US" sz="1200" b="0" baseline="0" dirty="0" smtClean="0">
                <a:latin typeface="+mn-lt"/>
                <a:ea typeface="Verdana"/>
                <a:cs typeface="Verdana"/>
              </a:rPr>
              <a:t>,</a:t>
            </a:r>
            <a:r>
              <a:rPr lang="en-US" sz="1200" b="1" baseline="0" dirty="0" smtClean="0">
                <a:latin typeface="+mn-lt"/>
                <a:ea typeface="Verdana"/>
                <a:cs typeface="Verdana"/>
              </a:rPr>
              <a:t> </a:t>
            </a:r>
            <a:r>
              <a:rPr lang="en-US" sz="1200" b="0" baseline="0" dirty="0" smtClean="0">
                <a:latin typeface="+mn-lt"/>
              </a:rPr>
              <a:t>and then press ENTER. </a:t>
            </a:r>
            <a:r>
              <a:rPr lang="en-US" sz="1200" b="0" baseline="0" dirty="0" smtClean="0">
                <a:latin typeface="+mn-lt"/>
                <a:ea typeface="+mn-ea"/>
                <a:cs typeface="+mn-cs"/>
              </a:rPr>
              <a:t>Also in the </a:t>
            </a:r>
            <a:r>
              <a:rPr lang="en-US" sz="1200" b="1" baseline="0" dirty="0" smtClean="0">
                <a:latin typeface="+mn-lt"/>
                <a:ea typeface="+mn-ea"/>
                <a:cs typeface="+mn-cs"/>
              </a:rPr>
              <a:t>Amount</a:t>
            </a:r>
            <a:r>
              <a:rPr lang="en-US" sz="1200" b="0" baseline="0" dirty="0" smtClean="0">
                <a:latin typeface="+mn-lt"/>
                <a:ea typeface="+mn-ea"/>
                <a:cs typeface="+mn-cs"/>
              </a:rPr>
              <a:t> list,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Counterclockwise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</a:t>
            </a:r>
            <a:r>
              <a:rPr lang="en-US" sz="1200" dirty="0" smtClean="0">
                <a:latin typeface="+mn-lt"/>
              </a:rPr>
              <a:t>n the </a:t>
            </a:r>
            <a:r>
              <a:rPr lang="en-US" sz="1200" b="1" dirty="0" smtClean="0">
                <a:latin typeface="+mn-lt"/>
              </a:rPr>
              <a:t>Speed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dirty="0" smtClean="0">
                <a:latin typeface="+mn-lt"/>
              </a:rPr>
              <a:t>, select </a:t>
            </a:r>
            <a:r>
              <a:rPr lang="en-US" sz="1200" b="1" dirty="0" smtClean="0">
                <a:latin typeface="+mn-lt"/>
              </a:rPr>
              <a:t>Fast</a:t>
            </a:r>
            <a:r>
              <a:rPr lang="en-US" sz="120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first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second animation effect (change fill color effect for the first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first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</a:t>
            </a:r>
            <a:r>
              <a:rPr lang="en-US" sz="1200" b="0" baseline="0" dirty="0" smtClean="0">
                <a:latin typeface="+mn-lt"/>
              </a:rPr>
              <a:t>,</a:t>
            </a:r>
            <a:r>
              <a:rPr lang="en-US" sz="1200" b="1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third animation effect (fade effect for the first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Selection and Visibility </a:t>
            </a:r>
            <a:r>
              <a:rPr lang="en-US" sz="1200" b="0" baseline="0" dirty="0" smtClean="0">
                <a:latin typeface="+mn-lt"/>
              </a:rPr>
              <a:t>pane, select the rectangle </a:t>
            </a:r>
            <a:r>
              <a:rPr lang="en-US" sz="1200" b="0" i="0" baseline="0" dirty="0" smtClean="0">
                <a:latin typeface="+mn-lt"/>
              </a:rPr>
              <a:t>group. </a:t>
            </a: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Spin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fourth animation effect (spin effect for the rectangle group).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Spin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On Click</a:t>
            </a:r>
            <a:r>
              <a:rPr lang="en-US" sz="1200" b="0" dirty="0" smtClean="0">
                <a:latin typeface="+mn-lt"/>
              </a:rPr>
              <a:t>.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Amount </a:t>
            </a:r>
            <a:r>
              <a:rPr lang="en-US" sz="1200" b="0" dirty="0" smtClean="0">
                <a:latin typeface="+mn-lt"/>
              </a:rPr>
              <a:t>list,</a:t>
            </a:r>
            <a:r>
              <a:rPr lang="en-US" sz="1200" b="0" baseline="0" dirty="0" smtClean="0">
                <a:latin typeface="+mn-lt"/>
              </a:rPr>
              <a:t>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box, enter </a:t>
            </a:r>
            <a:r>
              <a:rPr lang="en-US" sz="1200" b="1" baseline="0" dirty="0" smtClean="0">
                <a:latin typeface="+mn-lt"/>
              </a:rPr>
              <a:t>22</a:t>
            </a:r>
            <a:r>
              <a:rPr lang="en-US" sz="1200" b="1" baseline="0" dirty="0" smtClean="0">
                <a:latin typeface="+mn-lt"/>
                <a:ea typeface="Verdana"/>
                <a:cs typeface="Verdana"/>
              </a:rPr>
              <a:t>°</a:t>
            </a:r>
            <a:r>
              <a:rPr lang="en-US" sz="1200" b="0" baseline="0" dirty="0" smtClean="0">
                <a:latin typeface="+mn-lt"/>
              </a:rPr>
              <a:t>, and then press ENTER.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0" baseline="0" dirty="0" smtClean="0">
                <a:latin typeface="+mn-lt"/>
              </a:rPr>
              <a:t> Also in the </a:t>
            </a:r>
            <a:r>
              <a:rPr lang="en-US" sz="1200" b="1" baseline="0" dirty="0" smtClean="0">
                <a:latin typeface="+mn-lt"/>
              </a:rPr>
              <a:t>Amount</a:t>
            </a:r>
            <a:r>
              <a:rPr lang="en-US" sz="1200" b="0" baseline="0" dirty="0" smtClean="0">
                <a:latin typeface="+mn-lt"/>
              </a:rPr>
              <a:t> list, click </a:t>
            </a:r>
            <a:r>
              <a:rPr lang="en-US" sz="1200" b="1" baseline="0" dirty="0" smtClean="0">
                <a:latin typeface="+mn-lt"/>
              </a:rPr>
              <a:t>Clockwise</a:t>
            </a:r>
            <a:r>
              <a:rPr lang="en-US" sz="1200" b="0" baseline="0" dirty="0" smtClean="0">
                <a:latin typeface="+mn-lt"/>
              </a:rPr>
              <a:t>.</a:t>
            </a:r>
            <a:r>
              <a:rPr lang="en-US" sz="1200" dirty="0" smtClean="0">
                <a:latin typeface="+mn-lt"/>
              </a:rPr>
              <a:t> 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i="0" baseline="0" dirty="0" smtClean="0">
                <a:latin typeface="+mn-lt"/>
              </a:rPr>
              <a:t>In the </a:t>
            </a:r>
            <a:r>
              <a:rPr lang="en-US" sz="1200" b="1" i="0" baseline="0" dirty="0" smtClean="0">
                <a:latin typeface="+mn-lt"/>
              </a:rPr>
              <a:t>Speed</a:t>
            </a:r>
            <a:r>
              <a:rPr lang="en-US" sz="1200" b="0" i="0" baseline="0" dirty="0" smtClean="0">
                <a:latin typeface="+mn-lt"/>
              </a:rPr>
              <a:t> list, select </a:t>
            </a:r>
            <a:r>
              <a:rPr lang="en-US" sz="1200" b="1" i="0" baseline="0" dirty="0" smtClean="0">
                <a:latin typeface="+mn-lt"/>
              </a:rPr>
              <a:t>Very Fast</a:t>
            </a:r>
            <a:r>
              <a:rPr lang="en-US" sz="1200" b="0" i="0" baseline="0" dirty="0" smtClean="0">
                <a:latin typeface="+mn-lt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second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fifth animation effect (change fill color effect for the second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second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sixth animation effect (fade effect for the second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third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seventh animation effect (change fill color effect for the third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third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eighth animation effect (fade effect for the third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On the slide, select the fourth oval.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Effect</a:t>
            </a:r>
            <a:r>
              <a:rPr lang="en-US" sz="1200" baseline="0" dirty="0" smtClean="0">
                <a:latin typeface="+mn-lt"/>
              </a:rPr>
              <a:t>, point to </a:t>
            </a:r>
            <a:r>
              <a:rPr lang="en-US" sz="1200" b="1" baseline="0" dirty="0" smtClean="0">
                <a:latin typeface="+mn-lt"/>
              </a:rPr>
              <a:t>Emphasis</a:t>
            </a:r>
            <a:r>
              <a:rPr lang="en-US" sz="1200" b="0" baseline="0" dirty="0" smtClean="0">
                <a:latin typeface="+mn-lt"/>
              </a:rPr>
              <a:t>, 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Emphasis Effect </a:t>
            </a:r>
            <a:r>
              <a:rPr lang="en-US" sz="1200" b="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Basic</a:t>
            </a:r>
            <a:r>
              <a:rPr lang="en-US" sz="1200" b="0" baseline="0" dirty="0" smtClean="0">
                <a:latin typeface="+mn-lt"/>
              </a:rPr>
              <a:t>, click </a:t>
            </a:r>
            <a:r>
              <a:rPr lang="en-US" sz="1200" b="1" baseline="0" dirty="0" smtClean="0">
                <a:latin typeface="+mn-lt"/>
              </a:rPr>
              <a:t>Change Fill Color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>
                <a:latin typeface="+mn-lt"/>
              </a:rPr>
              <a:t>Select the ninth animation effect (change fill color effect for the fourth oval). Under </a:t>
            </a:r>
            <a:r>
              <a:rPr lang="en-US" sz="1200" b="1" baseline="0" dirty="0" smtClean="0">
                <a:latin typeface="+mn-lt"/>
              </a:rPr>
              <a:t>Modify: Change Fill Color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Start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After Previous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Fill Color </a:t>
            </a:r>
            <a:r>
              <a:rPr lang="en-US" sz="1200" b="0" baseline="0" dirty="0" smtClean="0">
                <a:latin typeface="+mn-lt"/>
              </a:rPr>
              <a:t>list, click </a:t>
            </a:r>
            <a:r>
              <a:rPr lang="en-US" sz="1200" b="1" baseline="0" dirty="0" smtClean="0">
                <a:latin typeface="+mn-lt"/>
              </a:rPr>
              <a:t>More Colors</a:t>
            </a:r>
            <a:r>
              <a:rPr lang="en-US" sz="1200" b="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Colors</a:t>
            </a:r>
            <a:r>
              <a:rPr lang="en-US" sz="1200" b="0" baseline="0" dirty="0" smtClean="0">
                <a:latin typeface="+mn-lt"/>
              </a:rPr>
              <a:t> dialog box, on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="0" baseline="0" dirty="0" smtClean="0">
                <a:latin typeface="+mn-lt"/>
              </a:rPr>
              <a:t> tab, enter values for Red: </a:t>
            </a:r>
            <a:r>
              <a:rPr lang="en-US" sz="1200" b="1" baseline="0" dirty="0" smtClean="0">
                <a:latin typeface="+mn-lt"/>
              </a:rPr>
              <a:t>130</a:t>
            </a:r>
            <a:r>
              <a:rPr lang="en-US" sz="1200" b="0" baseline="0" dirty="0" smtClean="0">
                <a:latin typeface="+mn-lt"/>
              </a:rPr>
              <a:t>, Green: </a:t>
            </a:r>
            <a:r>
              <a:rPr lang="en-US" sz="1200" b="1" baseline="0" dirty="0" smtClean="0">
                <a:latin typeface="+mn-lt"/>
              </a:rPr>
              <a:t>153</a:t>
            </a:r>
            <a:r>
              <a:rPr lang="en-US" sz="1200" b="0" baseline="0" dirty="0" smtClean="0">
                <a:latin typeface="+mn-lt"/>
              </a:rPr>
              <a:t>, Blue: </a:t>
            </a:r>
            <a:r>
              <a:rPr lang="en-US" sz="1200" b="1" baseline="0" dirty="0" smtClean="0">
                <a:latin typeface="+mn-lt"/>
              </a:rPr>
              <a:t>117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b="0" baseline="0" dirty="0" smtClean="0">
                <a:latin typeface="+mn-lt"/>
              </a:rPr>
              <a:t>In the </a:t>
            </a:r>
            <a:r>
              <a:rPr lang="en-US" sz="1200" b="1" baseline="0" dirty="0" smtClean="0">
                <a:latin typeface="+mn-lt"/>
              </a:rPr>
              <a:t>Speed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baseline="0" dirty="0" smtClean="0">
                <a:latin typeface="+mn-lt"/>
              </a:rPr>
              <a:t>,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fourth text box. In the </a:t>
            </a:r>
            <a:r>
              <a:rPr lang="en-US" sz="1200" b="1" baseline="0" dirty="0" smtClean="0">
                <a:latin typeface="+mn-lt"/>
              </a:rPr>
              <a:t>Custom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Animation</a:t>
            </a:r>
            <a:r>
              <a:rPr lang="en-US" sz="1200" baseline="0" dirty="0" smtClean="0">
                <a:latin typeface="+mn-lt"/>
              </a:rPr>
              <a:t> task pane, do the following: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aseline="0" dirty="0" smtClean="0">
                <a:latin typeface="+mn-lt"/>
              </a:rPr>
              <a:t>Click </a:t>
            </a:r>
            <a:r>
              <a:rPr lang="en-US" sz="1200" b="1" baseline="0" dirty="0" smtClean="0">
                <a:latin typeface="+mn-lt"/>
              </a:rPr>
              <a:t>Add Effect</a:t>
            </a:r>
            <a:r>
              <a:rPr lang="en-US" sz="1200" b="0" baseline="0" dirty="0" smtClean="0">
                <a:latin typeface="+mn-lt"/>
              </a:rPr>
              <a:t>, point to</a:t>
            </a:r>
            <a:r>
              <a:rPr lang="en-US" sz="1200" b="1" baseline="0" dirty="0" smtClean="0">
                <a:latin typeface="+mn-lt"/>
              </a:rPr>
              <a:t> Entrance</a:t>
            </a:r>
            <a:r>
              <a:rPr lang="en-US" sz="1200" b="0" baseline="0" dirty="0" smtClean="0">
                <a:latin typeface="+mn-lt"/>
              </a:rPr>
              <a:t>,</a:t>
            </a:r>
            <a:r>
              <a:rPr lang="en-US" sz="1200" b="1" baseline="0" dirty="0" smtClean="0">
                <a:latin typeface="+mn-lt"/>
              </a:rPr>
              <a:t> </a:t>
            </a:r>
            <a:r>
              <a:rPr lang="en-US" sz="1200" baseline="0" dirty="0" smtClean="0">
                <a:latin typeface="+mn-lt"/>
              </a:rPr>
              <a:t>and then click </a:t>
            </a:r>
            <a:r>
              <a:rPr lang="en-US" sz="1200" b="1" baseline="0" dirty="0" smtClean="0">
                <a:latin typeface="+mn-lt"/>
              </a:rPr>
              <a:t>More Effects</a:t>
            </a:r>
            <a:r>
              <a:rPr lang="en-US" sz="1200" baseline="0" dirty="0" smtClean="0">
                <a:latin typeface="+mn-lt"/>
              </a:rPr>
              <a:t>. In the </a:t>
            </a:r>
            <a:r>
              <a:rPr lang="en-US" sz="1200" b="1" baseline="0" dirty="0" smtClean="0">
                <a:latin typeface="+mn-lt"/>
              </a:rPr>
              <a:t>Add Entrance Effect </a:t>
            </a:r>
            <a:r>
              <a:rPr lang="en-US" sz="1200" baseline="0" dirty="0" smtClean="0">
                <a:latin typeface="+mn-lt"/>
              </a:rPr>
              <a:t>dialog box, under </a:t>
            </a:r>
            <a:r>
              <a:rPr lang="en-US" sz="1200" b="1" baseline="0" dirty="0" smtClean="0">
                <a:latin typeface="+mn-lt"/>
              </a:rPr>
              <a:t>Subtle</a:t>
            </a:r>
            <a:r>
              <a:rPr lang="en-US" sz="1200" baseline="0" dirty="0" smtClean="0">
                <a:latin typeface="+mn-lt"/>
              </a:rPr>
              <a:t>, click</a:t>
            </a:r>
            <a:r>
              <a:rPr lang="en-US" sz="1200" b="0" baseline="0" dirty="0" smtClean="0">
                <a:latin typeface="+mn-lt"/>
              </a:rPr>
              <a:t> </a:t>
            </a:r>
            <a:r>
              <a:rPr lang="en-US" sz="1200" b="1" baseline="0" dirty="0" smtClean="0">
                <a:latin typeface="+mn-lt"/>
              </a:rPr>
              <a:t>Fade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Select the 10</a:t>
            </a:r>
            <a:r>
              <a:rPr lang="en-US" sz="1200" b="0" baseline="30000" dirty="0" smtClean="0">
                <a:latin typeface="+mn-lt"/>
              </a:rPr>
              <a:t>th</a:t>
            </a:r>
            <a:r>
              <a:rPr lang="en-US" sz="1200" b="0" baseline="0" dirty="0" smtClean="0">
                <a:latin typeface="+mn-lt"/>
              </a:rPr>
              <a:t> animation effect (fade effect for the fourth text box). U</a:t>
            </a:r>
            <a:r>
              <a:rPr lang="en-US" sz="1200" baseline="0" dirty="0" smtClean="0">
                <a:latin typeface="+mn-lt"/>
              </a:rPr>
              <a:t>nder </a:t>
            </a:r>
            <a:r>
              <a:rPr lang="en-US" sz="1200" b="1" dirty="0" smtClean="0">
                <a:latin typeface="+mn-lt"/>
              </a:rPr>
              <a:t>Modify:</a:t>
            </a:r>
            <a:r>
              <a:rPr lang="en-US" sz="1200" b="1" baseline="0" dirty="0" smtClean="0">
                <a:latin typeface="+mn-lt"/>
              </a:rPr>
              <a:t> Fade</a:t>
            </a:r>
            <a:r>
              <a:rPr lang="en-US" sz="1200" b="0" baseline="0" dirty="0" smtClean="0">
                <a:latin typeface="+mn-lt"/>
              </a:rPr>
              <a:t>, do the following: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baseline="0" dirty="0" smtClean="0">
                <a:latin typeface="+mn-lt"/>
              </a:rPr>
              <a:t>In the</a:t>
            </a:r>
            <a:r>
              <a:rPr lang="en-US" sz="1200" baseline="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Start</a:t>
            </a:r>
            <a:r>
              <a:rPr lang="en-US" sz="1200" baseline="0" dirty="0" smtClean="0">
                <a:latin typeface="+mn-lt"/>
              </a:rPr>
              <a:t> list, select</a:t>
            </a:r>
            <a:r>
              <a:rPr lang="en-US" sz="1200" dirty="0" smtClean="0">
                <a:latin typeface="+mn-lt"/>
              </a:rPr>
              <a:t> </a:t>
            </a:r>
            <a:r>
              <a:rPr lang="en-US" sz="1200" b="1" dirty="0" smtClean="0">
                <a:latin typeface="+mn-lt"/>
              </a:rPr>
              <a:t>With Previous</a:t>
            </a:r>
            <a:r>
              <a:rPr lang="en-US" sz="1200" b="0" dirty="0" smtClean="0">
                <a:latin typeface="+mn-lt"/>
              </a:rPr>
              <a:t>.</a:t>
            </a: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="0" dirty="0" smtClean="0">
                <a:latin typeface="+mn-lt"/>
              </a:rPr>
              <a:t>In the </a:t>
            </a:r>
            <a:r>
              <a:rPr lang="en-US" sz="1200" b="1" dirty="0" smtClean="0">
                <a:latin typeface="+mn-lt"/>
              </a:rPr>
              <a:t>Speed </a:t>
            </a:r>
            <a:r>
              <a:rPr lang="en-US" sz="1200" baseline="0" dirty="0" smtClean="0">
                <a:latin typeface="+mn-lt"/>
              </a:rPr>
              <a:t>list</a:t>
            </a:r>
            <a:r>
              <a:rPr lang="en-US" sz="1200" b="0" dirty="0" smtClean="0">
                <a:latin typeface="+mn-lt"/>
              </a:rPr>
              <a:t>,</a:t>
            </a:r>
            <a:r>
              <a:rPr lang="en-US" sz="1200" b="0" baseline="0" dirty="0" smtClean="0">
                <a:latin typeface="+mn-lt"/>
              </a:rPr>
              <a:t> select </a:t>
            </a:r>
            <a:r>
              <a:rPr lang="en-US" sz="1200" b="1" baseline="0" dirty="0" smtClean="0">
                <a:latin typeface="+mn-lt"/>
              </a:rPr>
              <a:t>Very Fast</a:t>
            </a:r>
            <a:r>
              <a:rPr lang="en-US" sz="1200" b="0" baseline="0" dirty="0" smtClean="0">
                <a:latin typeface="+mn-lt"/>
              </a:rPr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US" sz="1200" b="0" baseline="0" dirty="0" smtClean="0">
              <a:latin typeface="+mn-lt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680869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49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2191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2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697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Bayesian tracking</a:t>
            </a:r>
          </a:p>
          <a:p>
            <a:r>
              <a:rPr lang="en-US" dirty="0" smtClean="0"/>
              <a:t>1. Observation </a:t>
            </a:r>
            <a:r>
              <a:rPr lang="en-US" dirty="0" err="1" smtClean="0"/>
              <a:t>moel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likelihood</a:t>
            </a:r>
            <a:endParaRPr lang="en-US" dirty="0" smtClean="0"/>
          </a:p>
          <a:p>
            <a:r>
              <a:rPr lang="en-US" dirty="0" smtClean="0"/>
              <a:t>2. Motion Model -&gt; state transition</a:t>
            </a:r>
          </a:p>
          <a:p>
            <a:r>
              <a:rPr lang="en-US" dirty="0" smtClean="0"/>
              <a:t>3. Inference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29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Bayesian tracking</a:t>
            </a:r>
          </a:p>
          <a:p>
            <a:r>
              <a:rPr lang="en-US" dirty="0" smtClean="0"/>
              <a:t>1. Observation </a:t>
            </a:r>
            <a:r>
              <a:rPr lang="en-US" dirty="0" err="1" smtClean="0"/>
              <a:t>moel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likelihood</a:t>
            </a:r>
            <a:endParaRPr lang="en-US" dirty="0" smtClean="0"/>
          </a:p>
          <a:p>
            <a:r>
              <a:rPr lang="en-US" dirty="0" smtClean="0"/>
              <a:t>2. Motion Model -&gt; state transition</a:t>
            </a:r>
          </a:p>
          <a:p>
            <a:r>
              <a:rPr lang="en-US" dirty="0" smtClean="0"/>
              <a:t>3. Inference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1876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18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69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748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445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4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939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980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921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2104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2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370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325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0520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7097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66281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971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صویر اسلاید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نگهدارنده مکان نك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نگهدارنده مکان شماره اسلاید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81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61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166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20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D154CD-0442-458A-A3D0-55C42DEF2A3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2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dirty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awaii.sys.i.kyoto-u.ac.jp/~meshgi-k/tutorial.html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9.pn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6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wmf"/><Relationship Id="rId11" Type="http://schemas.openxmlformats.org/officeDocument/2006/relationships/image" Target="../media/image41.jpeg"/><Relationship Id="rId5" Type="http://schemas.openxmlformats.org/officeDocument/2006/relationships/oleObject" Target="../embeddings/oleObject5.bin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28.png"/><Relationship Id="rId9" Type="http://schemas.openxmlformats.org/officeDocument/2006/relationships/chart" Target="../charts/chart2.xml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1.w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49.wmf"/><Relationship Id="rId11" Type="http://schemas.openxmlformats.org/officeDocument/2006/relationships/image" Target="../media/image30.png"/><Relationship Id="rId5" Type="http://schemas.openxmlformats.org/officeDocument/2006/relationships/oleObject" Target="../embeddings/oleObject6.bin"/><Relationship Id="rId15" Type="http://schemas.openxmlformats.org/officeDocument/2006/relationships/oleObject" Target="../embeddings/oleObject8.bin"/><Relationship Id="rId10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29.png"/><Relationship Id="rId14" Type="http://schemas.openxmlformats.org/officeDocument/2006/relationships/image" Target="../media/image50.wm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oleObject" Target="../embeddings/oleObject10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9.png"/><Relationship Id="rId12" Type="http://schemas.openxmlformats.org/officeDocument/2006/relationships/image" Target="../media/image5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9.bin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53.wmf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9.png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11.bin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9.png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12.bin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59.wmf"/><Relationship Id="rId26" Type="http://schemas.openxmlformats.org/officeDocument/2006/relationships/image" Target="../media/image63.wmf"/><Relationship Id="rId3" Type="http://schemas.openxmlformats.org/officeDocument/2006/relationships/notesSlide" Target="../notesSlides/notesSlide15.xml"/><Relationship Id="rId21" Type="http://schemas.openxmlformats.org/officeDocument/2006/relationships/oleObject" Target="../embeddings/oleObject18.bin"/><Relationship Id="rId7" Type="http://schemas.openxmlformats.org/officeDocument/2006/relationships/image" Target="../media/image29.png"/><Relationship Id="rId12" Type="http://schemas.openxmlformats.org/officeDocument/2006/relationships/image" Target="../media/image56.wmf"/><Relationship Id="rId17" Type="http://schemas.openxmlformats.org/officeDocument/2006/relationships/oleObject" Target="../embeddings/oleObject16.bin"/><Relationship Id="rId25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8.wmf"/><Relationship Id="rId20" Type="http://schemas.openxmlformats.org/officeDocument/2006/relationships/image" Target="../media/image6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13.bin"/><Relationship Id="rId24" Type="http://schemas.openxmlformats.org/officeDocument/2006/relationships/image" Target="../media/image62.wmf"/><Relationship Id="rId5" Type="http://schemas.microsoft.com/office/2007/relationships/hdphoto" Target="../media/hdphoto3.wdp"/><Relationship Id="rId15" Type="http://schemas.openxmlformats.org/officeDocument/2006/relationships/oleObject" Target="../embeddings/oleObject15.bin"/><Relationship Id="rId23" Type="http://schemas.openxmlformats.org/officeDocument/2006/relationships/oleObject" Target="../embeddings/oleObject19.bin"/><Relationship Id="rId28" Type="http://schemas.openxmlformats.org/officeDocument/2006/relationships/image" Target="../media/image64.wmf"/><Relationship Id="rId10" Type="http://schemas.microsoft.com/office/2007/relationships/hdphoto" Target="../media/hdphoto5.wdp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57.wmf"/><Relationship Id="rId22" Type="http://schemas.openxmlformats.org/officeDocument/2006/relationships/image" Target="../media/image61.wmf"/><Relationship Id="rId27" Type="http://schemas.openxmlformats.org/officeDocument/2006/relationships/oleObject" Target="../embeddings/oleObject21.bin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9.png"/><Relationship Id="rId12" Type="http://schemas.openxmlformats.org/officeDocument/2006/relationships/image" Target="../media/image6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2.bin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9.png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3.bin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oleObject" Target="../embeddings/oleObject25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9.png"/><Relationship Id="rId12" Type="http://schemas.openxmlformats.org/officeDocument/2006/relationships/image" Target="../media/image67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9.wmf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4.bin"/><Relationship Id="rId5" Type="http://schemas.microsoft.com/office/2007/relationships/hdphoto" Target="../media/hdphoto3.wdp"/><Relationship Id="rId15" Type="http://schemas.openxmlformats.org/officeDocument/2006/relationships/oleObject" Target="../embeddings/oleObject26.bin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68.wm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chart" Target="../charts/chart3.xml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9.png"/><Relationship Id="rId12" Type="http://schemas.openxmlformats.org/officeDocument/2006/relationships/image" Target="../media/image7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7.bin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0.png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microsoft.com/office/2007/relationships/hdphoto" Target="../media/hdphoto4.wdp"/><Relationship Id="rId11" Type="http://schemas.openxmlformats.org/officeDocument/2006/relationships/oleObject" Target="../embeddings/oleObject28.bin"/><Relationship Id="rId5" Type="http://schemas.openxmlformats.org/officeDocument/2006/relationships/image" Target="../media/image29.png"/><Relationship Id="rId10" Type="http://schemas.microsoft.com/office/2007/relationships/hdphoto" Target="../media/hdphoto3.wdp"/><Relationship Id="rId4" Type="http://schemas.openxmlformats.org/officeDocument/2006/relationships/image" Target="../media/image28.png"/><Relationship Id="rId9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3.png"/><Relationship Id="rId4" Type="http://schemas.microsoft.com/office/2007/relationships/hdphoto" Target="../media/hdphoto9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8.png"/><Relationship Id="rId7" Type="http://schemas.microsoft.com/office/2007/relationships/hdphoto" Target="../media/hdphoto5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33.bin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79.wmf"/><Relationship Id="rId2" Type="http://schemas.openxmlformats.org/officeDocument/2006/relationships/tags" Target="../tags/tag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78.wmf"/><Relationship Id="rId4" Type="http://schemas.openxmlformats.org/officeDocument/2006/relationships/notesSlide" Target="../notesSlides/notesSlide32.xml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8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image" Target="../media/image85.w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82.wmf"/><Relationship Id="rId12" Type="http://schemas.openxmlformats.org/officeDocument/2006/relationships/oleObject" Target="../embeddings/oleObject3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84.wmf"/><Relationship Id="rId5" Type="http://schemas.openxmlformats.org/officeDocument/2006/relationships/image" Target="../media/image81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8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0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3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75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75.png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42.bin"/><Relationship Id="rId2" Type="http://schemas.openxmlformats.org/officeDocument/2006/relationships/tags" Target="../tags/tag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98.wmf"/><Relationship Id="rId5" Type="http://schemas.openxmlformats.org/officeDocument/2006/relationships/oleObject" Target="../embeddings/oleObject41.bin"/><Relationship Id="rId4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5.bin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10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44.bin"/><Relationship Id="rId11" Type="http://schemas.openxmlformats.org/officeDocument/2006/relationships/image" Target="../media/image105.wmf"/><Relationship Id="rId5" Type="http://schemas.openxmlformats.org/officeDocument/2006/relationships/image" Target="../media/image102.wmf"/><Relationship Id="rId10" Type="http://schemas.openxmlformats.org/officeDocument/2006/relationships/oleObject" Target="../embeddings/oleObject46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04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chart" Target="../charts/chart1.xml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png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6" Type="http://schemas.microsoft.com/office/2007/relationships/hdphoto" Target="../media/hdphoto7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1.bin"/><Relationship Id="rId5" Type="http://schemas.microsoft.com/office/2007/relationships/hdphoto" Target="../media/hdphoto3.wdp"/><Relationship Id="rId1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9.png"/><Relationship Id="rId12" Type="http://schemas.openxmlformats.org/officeDocument/2006/relationships/image" Target="../media/image3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11" Type="http://schemas.openxmlformats.org/officeDocument/2006/relationships/oleObject" Target="../embeddings/oleObject2.bin"/><Relationship Id="rId5" Type="http://schemas.microsoft.com/office/2007/relationships/hdphoto" Target="../media/hdphoto3.wdp"/><Relationship Id="rId15" Type="http://schemas.openxmlformats.org/officeDocument/2006/relationships/oleObject" Target="../embeddings/oleObject4.bin"/><Relationship Id="rId10" Type="http://schemas.microsoft.com/office/2007/relationships/hdphoto" Target="../media/hdphoto5.wdp"/><Relationship Id="rId4" Type="http://schemas.openxmlformats.org/officeDocument/2006/relationships/image" Target="../media/image27.png"/><Relationship Id="rId9" Type="http://schemas.openxmlformats.org/officeDocument/2006/relationships/image" Target="../media/image30.png"/><Relationship Id="rId14" Type="http://schemas.openxmlformats.org/officeDocument/2006/relationships/image" Target="../media/image36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3852" y="3484179"/>
            <a:ext cx="3033548" cy="706821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spc="29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KOUROSH</a:t>
            </a:r>
            <a:br>
              <a:rPr lang="en-US" sz="3200" spc="29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200" spc="97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MESHGI</a:t>
            </a:r>
            <a:endParaRPr lang="en-US" sz="3200" spc="97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4191000"/>
            <a:ext cx="2354317" cy="228601"/>
          </a:xfrm>
        </p:spPr>
        <p:txBody>
          <a:bodyPr>
            <a:noAutofit/>
          </a:bodyPr>
          <a:lstStyle/>
          <a:p>
            <a:pPr algn="l"/>
            <a:r>
              <a:rPr lang="en-US" spc="-130" dirty="0" smtClean="0">
                <a:latin typeface="Times New Roman" pitchFamily="18" charset="0"/>
                <a:cs typeface="Times New Roman" pitchFamily="18" charset="0"/>
              </a:rPr>
              <a:t>PROGRESS REPORT TOPIC</a:t>
            </a:r>
            <a:endParaRPr lang="en-US" spc="-13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" y="294144"/>
            <a:ext cx="913707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4800" b="1" spc="50" dirty="0" smtClean="0">
                <a:ln w="19050" cmpd="sng">
                  <a:solidFill>
                    <a:srgbClr val="8D697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8D6974">
                    <a:tint val="1000"/>
                  </a:srgbClr>
                </a:solidFill>
                <a:effectLst>
                  <a:glow rad="53100">
                    <a:srgbClr val="8D6974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Occlusion Aware Particle Filter Tracker to Handle Complex and Persistent Occlusions using</a:t>
            </a:r>
          </a:p>
          <a:p>
            <a:pPr lvl="0" algn="ctr"/>
            <a:r>
              <a:rPr lang="en-GB" sz="4800" b="1" spc="50" dirty="0" smtClean="0">
                <a:ln w="19050" cmpd="sng">
                  <a:solidFill>
                    <a:srgbClr val="8D6974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8D6974">
                    <a:tint val="1000"/>
                  </a:srgbClr>
                </a:solidFill>
                <a:effectLst>
                  <a:glow rad="53100">
                    <a:srgbClr val="8D6974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Multiple Feature Fusion</a:t>
            </a:r>
            <a:endParaRPr lang="en-US" sz="4800" b="1" spc="50" dirty="0">
              <a:ln w="19050" cmpd="sng">
                <a:solidFill>
                  <a:srgbClr val="8D6974">
                    <a:satMod val="120000"/>
                    <a:shade val="80000"/>
                  </a:srgbClr>
                </a:solidFill>
                <a:prstDash val="solid"/>
              </a:ln>
              <a:solidFill>
                <a:srgbClr val="8D6974">
                  <a:tint val="1000"/>
                </a:srgbClr>
              </a:solidFill>
              <a:effectLst>
                <a:glow rad="53100">
                  <a:srgbClr val="8D6974">
                    <a:satMod val="180000"/>
                    <a:alpha val="30000"/>
                  </a:srgb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" y="4715562"/>
            <a:ext cx="91509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To: Ishii Lab Members,</a:t>
            </a:r>
          </a:p>
          <a:p>
            <a:pPr algn="ctr"/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Dr. Shin-</a:t>
            </a:r>
            <a:r>
              <a:rPr lang="en-US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ichi</a:t>
            </a:r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Maeda, Dr. </a:t>
            </a:r>
            <a:r>
              <a:rPr lang="en-US" sz="2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Shigeuki</a:t>
            </a:r>
            <a:r>
              <a:rPr lang="en-US" sz="26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Oba,</a:t>
            </a:r>
            <a:endParaRPr lang="en-US" sz="2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And Prof. Shin Ishii </a:t>
            </a:r>
            <a:endParaRPr lang="en-US" sz="26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  <a:hlinkClick r:id="rId3"/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9 MAY 2014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Personal Website\v 2.9\img\mix1-medi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88242"/>
            <a:ext cx="952500" cy="110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Personal Website\v 3.0\files\docs\logo\ronri_logo.gif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0" y="4338002"/>
            <a:ext cx="1695450" cy="2062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0" y="4362180"/>
            <a:ext cx="2114820" cy="2114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801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1371601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 Set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367398"/>
              </p:ext>
            </p:extLst>
          </p:nvPr>
        </p:nvGraphicFramePr>
        <p:xfrm>
          <a:off x="5861050" y="3438525"/>
          <a:ext cx="27686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31" name="Equation" r:id="rId5" imgW="952200" imgH="228600" progId="Equation.DSMT4">
                  <p:embed/>
                </p:oleObj>
              </mc:Choice>
              <mc:Fallback>
                <p:oleObj name="Equation" r:id="rId5" imgW="952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1050" y="3438525"/>
                        <a:ext cx="2768600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10" y="3855246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886832" y="3779044"/>
            <a:ext cx="1447800" cy="2052637"/>
            <a:chOff x="1886832" y="3779044"/>
            <a:chExt cx="1447800" cy="2052637"/>
          </a:xfrm>
        </p:grpSpPr>
        <p:sp>
          <p:nvSpPr>
            <p:cNvPr id="24" name="Rectangle 23"/>
            <p:cNvSpPr/>
            <p:nvPr/>
          </p:nvSpPr>
          <p:spPr>
            <a:xfrm>
              <a:off x="1886832" y="3779044"/>
              <a:ext cx="1447800" cy="2052637"/>
            </a:xfrm>
            <a:prstGeom prst="rect">
              <a:avLst/>
            </a:prstGeom>
            <a:noFill/>
            <a:ln w="508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GlowEdges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62321" y="3855245"/>
              <a:ext cx="1255289" cy="1901952"/>
            </a:xfrm>
            <a:prstGeom prst="rect">
              <a:avLst/>
            </a:prstGeom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608261"/>
              </p:ext>
            </p:extLst>
          </p:nvPr>
        </p:nvGraphicFramePr>
        <p:xfrm>
          <a:off x="152400" y="3779044"/>
          <a:ext cx="1447800" cy="205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"/>
                <a:gridCol w="289560"/>
                <a:gridCol w="289560"/>
                <a:gridCol w="289560"/>
                <a:gridCol w="289560"/>
              </a:tblGrid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  <a:tr h="342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C0000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00B050">
                        <a:alpha val="3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152400" y="3779044"/>
            <a:ext cx="1447800" cy="2052637"/>
          </a:xfrm>
          <a:prstGeom prst="rect">
            <a:avLst/>
          </a:prstGeom>
          <a:noFill/>
          <a:ln w="508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76200" y="1447800"/>
            <a:ext cx="1933107" cy="2209800"/>
            <a:chOff x="-76200" y="1447800"/>
            <a:chExt cx="1933107" cy="2209800"/>
          </a:xfrm>
        </p:grpSpPr>
        <p:sp>
          <p:nvSpPr>
            <p:cNvPr id="14" name="Rectangle 13"/>
            <p:cNvSpPr/>
            <p:nvPr/>
          </p:nvSpPr>
          <p:spPr>
            <a:xfrm>
              <a:off x="152400" y="1524000"/>
              <a:ext cx="1447800" cy="2052637"/>
            </a:xfrm>
            <a:prstGeom prst="rect">
              <a:avLst/>
            </a:prstGeom>
            <a:noFill/>
            <a:ln w="50800"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5" name="Chart 1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81859815"/>
                </p:ext>
              </p:extLst>
            </p:nvPr>
          </p:nvGraphicFramePr>
          <p:xfrm>
            <a:off x="-76200" y="1447800"/>
            <a:ext cx="1933107" cy="2209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87024"/>
              </p:ext>
            </p:extLst>
          </p:nvPr>
        </p:nvGraphicFramePr>
        <p:xfrm>
          <a:off x="1913337" y="1524000"/>
          <a:ext cx="1441173" cy="2052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0391"/>
                <a:gridCol w="480391"/>
                <a:gridCol w="480391"/>
              </a:tblGrid>
              <a:tr h="684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0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1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2"/>
                      <a:tile tx="0" ty="0" sx="100000" sy="100000" flip="none" algn="tl"/>
                    </a:blipFill>
                  </a:tcPr>
                </a:tc>
              </a:tr>
              <a:tr h="684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3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4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5"/>
                      <a:stretch>
                        <a:fillRect/>
                      </a:stretch>
                    </a:blipFill>
                  </a:tcPr>
                </a:tc>
              </a:tr>
              <a:tr h="68421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6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7"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blipFill>
                      <a:blip r:embed="rId18"/>
                      <a:stretch>
                        <a:fillRect/>
                      </a:stretch>
                    </a:blip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-6145" y="1447800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Color</a:t>
            </a:r>
            <a:endParaRPr lang="en-US" sz="2800" i="1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6145" y="3662362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Shape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752600" y="3659981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06710" y="1524000"/>
            <a:ext cx="1447800" cy="2052637"/>
          </a:xfrm>
          <a:prstGeom prst="rect">
            <a:avLst/>
          </a:prstGeom>
          <a:noFill/>
          <a:ln w="508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752600" y="1447800"/>
            <a:ext cx="1752600" cy="22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Texture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527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21" grpId="0" animBg="1"/>
      <p:bldP spid="23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TEMPLATE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878" y="1443579"/>
            <a:ext cx="150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23622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Template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8474143"/>
              </p:ext>
            </p:extLst>
          </p:nvPr>
        </p:nvGraphicFramePr>
        <p:xfrm>
          <a:off x="5851525" y="3460750"/>
          <a:ext cx="30638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6" name="Equation" r:id="rId5" imgW="1054080" imgH="241200" progId="Equation.DSMT4">
                  <p:embed/>
                </p:oleObj>
              </mc:Choice>
              <mc:Fallback>
                <p:oleObj name="Equation" r:id="rId5" imgW="1054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1525" y="3460750"/>
                        <a:ext cx="3063875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pic>
        <p:nvPicPr>
          <p:cNvPr id="11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3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11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777492"/>
              </p:ext>
            </p:extLst>
          </p:nvPr>
        </p:nvGraphicFramePr>
        <p:xfrm>
          <a:off x="4099090" y="5410200"/>
          <a:ext cx="4022890" cy="37084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  <a:gridCol w="402289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ight Brace 6"/>
          <p:cNvSpPr/>
          <p:nvPr/>
        </p:nvSpPr>
        <p:spPr>
          <a:xfrm rot="5400000">
            <a:off x="4572014" y="5417568"/>
            <a:ext cx="159207" cy="1105056"/>
          </a:xfrm>
          <a:prstGeom prst="rightBrac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 rot="5400000">
            <a:off x="6102161" y="5579532"/>
            <a:ext cx="159207" cy="781128"/>
          </a:xfrm>
          <a:prstGeom prst="rightBrac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e 21"/>
          <p:cNvSpPr/>
          <p:nvPr/>
        </p:nvSpPr>
        <p:spPr>
          <a:xfrm rot="5400000">
            <a:off x="7484147" y="5417568"/>
            <a:ext cx="159207" cy="1105056"/>
          </a:xfrm>
          <a:prstGeom prst="rightBrac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4490029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87577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92300" y="6062952"/>
            <a:ext cx="4563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34259"/>
              </p:ext>
            </p:extLst>
          </p:nvPr>
        </p:nvGraphicFramePr>
        <p:xfrm>
          <a:off x="5937250" y="4008438"/>
          <a:ext cx="206375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7" name="Equation" r:id="rId13" imgW="711000" imgH="253800" progId="Equation.DSMT4">
                  <p:embed/>
                </p:oleObj>
              </mc:Choice>
              <mc:Fallback>
                <p:oleObj name="Equation" r:id="rId13" imgW="7110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50" y="4008438"/>
                        <a:ext cx="2063750" cy="709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749042"/>
              </p:ext>
            </p:extLst>
          </p:nvPr>
        </p:nvGraphicFramePr>
        <p:xfrm>
          <a:off x="5943600" y="4624388"/>
          <a:ext cx="2214563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88" name="Equation" r:id="rId15" imgW="761760" imgH="228600" progId="Equation.DSMT4">
                  <p:embed/>
                </p:oleObj>
              </mc:Choice>
              <mc:Fallback>
                <p:oleObj name="Equation" r:id="rId15" imgW="761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624388"/>
                        <a:ext cx="2214563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5267378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5071" y="6062952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9279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7" grpId="0" animBg="1"/>
      <p:bldP spid="18" grpId="0" animBg="1"/>
      <p:bldP spid="22" grpId="0" animBg="1"/>
      <p:bldP spid="23" grpId="0"/>
      <p:bldP spid="24" grpId="0"/>
      <p:bldP spid="25" grpId="0"/>
      <p:bldP spid="26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152400" y="228600"/>
            <a:ext cx="9448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PARTICLES INITIALIZATION</a:t>
            </a:r>
            <a:endParaRPr 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50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676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Particles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1222102"/>
              </p:ext>
            </p:extLst>
          </p:nvPr>
        </p:nvGraphicFramePr>
        <p:xfrm>
          <a:off x="5943600" y="3379510"/>
          <a:ext cx="2214562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65" name="Equation" r:id="rId11" imgW="761760" imgH="241200" progId="Equation.DSMT4">
                  <p:embed/>
                </p:oleObj>
              </mc:Choice>
              <mc:Fallback>
                <p:oleObj name="Equation" r:id="rId11" imgW="7617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379510"/>
                        <a:ext cx="2214562" cy="67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210503"/>
              </p:ext>
            </p:extLst>
          </p:nvPr>
        </p:nvGraphicFramePr>
        <p:xfrm>
          <a:off x="5943600" y="3908147"/>
          <a:ext cx="2400300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66" name="Equation" r:id="rId13" imgW="825480" imgH="203040" progId="Equation.DSMT4">
                  <p:embed/>
                </p:oleObj>
              </mc:Choice>
              <mc:Fallback>
                <p:oleObj name="Equation" r:id="rId13" imgW="825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908147"/>
                        <a:ext cx="2400300" cy="56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2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324601" y="5105400"/>
            <a:ext cx="2362199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Initialized Overlapped</a:t>
            </a:r>
            <a:endParaRPr lang="en-US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>
            <a:stCxn id="3" idx="1"/>
          </p:cNvCxnSpPr>
          <p:nvPr/>
        </p:nvCxnSpPr>
        <p:spPr>
          <a:xfrm flipH="1" flipV="1">
            <a:off x="5546890" y="4953000"/>
            <a:ext cx="777711" cy="337066"/>
          </a:xfrm>
          <a:prstGeom prst="straightConnector1">
            <a:avLst/>
          </a:prstGeom>
          <a:ln w="19050" cap="rnd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04448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2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19050">
            <a:solidFill>
              <a:srgbClr val="9F975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MOTION MODEL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427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Motion Model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9886474"/>
              </p:ext>
            </p:extLst>
          </p:nvPr>
        </p:nvGraphicFramePr>
        <p:xfrm>
          <a:off x="5918200" y="3451225"/>
          <a:ext cx="2692400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71" name="Equation" r:id="rId11" imgW="927000" imgH="241200" progId="Equation.DSMT4">
                  <p:embed/>
                </p:oleObj>
              </mc:Choice>
              <mc:Fallback>
                <p:oleObj name="Equation" r:id="rId11" imgW="927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3451225"/>
                        <a:ext cx="2692400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11131" y="1462629"/>
            <a:ext cx="1355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→ 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086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06181 0.000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90" y="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0691 0.015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55" y="78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8837 -0.011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0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10486 0.005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animBg="1"/>
      <p:bldP spid="19" grpId="0" animBg="1"/>
      <p:bldP spid="20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/>
          <p:cNvSpPr/>
          <p:nvPr/>
        </p:nvSpPr>
        <p:spPr>
          <a:xfrm>
            <a:off x="3228900" y="3155061"/>
            <a:ext cx="1066800" cy="2057400"/>
          </a:xfrm>
          <a:prstGeom prst="rect">
            <a:avLst/>
          </a:prstGeom>
          <a:pattFill prst="wdUpDiag">
            <a:fgClr>
              <a:srgbClr val="92D05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5035587" y="2241643"/>
            <a:ext cx="774775" cy="2888290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058080" y="2457210"/>
            <a:ext cx="1222109" cy="2489828"/>
          </a:xfrm>
          <a:prstGeom prst="rect">
            <a:avLst/>
          </a:prstGeom>
          <a:pattFill prst="wdUpDiag">
            <a:fgClr>
              <a:srgbClr val="FFC0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333784" y="4400708"/>
            <a:ext cx="1368689" cy="1559719"/>
          </a:xfrm>
          <a:prstGeom prst="rect">
            <a:avLst/>
          </a:prstGeom>
          <a:pattFill prst="wdUpDiag">
            <a:fgClr>
              <a:srgbClr val="00B0F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376817" y="2885292"/>
            <a:ext cx="1282625" cy="2352675"/>
          </a:xfrm>
          <a:prstGeom prst="rect">
            <a:avLst/>
          </a:prstGeom>
          <a:pattFill prst="wdUpDiag">
            <a:fgClr>
              <a:srgbClr val="6633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39853" y="3669521"/>
            <a:ext cx="1143172" cy="2356536"/>
          </a:xfrm>
          <a:prstGeom prst="rect">
            <a:avLst/>
          </a:prstGeom>
          <a:pattFill prst="wdUpDiag">
            <a:fgClr>
              <a:srgbClr val="FF00FF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485214" y="3414105"/>
            <a:ext cx="1143648" cy="2081891"/>
          </a:xfrm>
          <a:prstGeom prst="rect">
            <a:avLst/>
          </a:prstGeom>
          <a:pattFill prst="wdUpDiag">
            <a:fgClr>
              <a:srgbClr val="FF0000"/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3788157" y="4734780"/>
            <a:ext cx="825425" cy="1629108"/>
          </a:xfrm>
          <a:prstGeom prst="rect">
            <a:avLst/>
          </a:prstGeom>
          <a:pattFill prst="wdUpDiag">
            <a:fgClr>
              <a:schemeClr val="tx2">
                <a:lumMod val="75000"/>
              </a:schemeClr>
            </a:fgClr>
            <a:bgClr>
              <a:schemeClr val="bg1"/>
            </a:bgClr>
          </a:pattFill>
          <a:ln w="19050">
            <a:solidFill>
              <a:schemeClr val="tx1">
                <a:alpha val="26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 EXTRACTION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 Vectors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5009621"/>
              </p:ext>
            </p:extLst>
          </p:nvPr>
        </p:nvGraphicFramePr>
        <p:xfrm>
          <a:off x="5930900" y="3406775"/>
          <a:ext cx="19177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7" name="Equation" r:id="rId11" imgW="660240" imgH="279360" progId="Equation.DSMT4">
                  <p:embed/>
                </p:oleObj>
              </mc:Choice>
              <mc:Fallback>
                <p:oleObj name="Equation" r:id="rId11" imgW="660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0900" y="3406775"/>
                        <a:ext cx="19177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185360"/>
              </p:ext>
            </p:extLst>
          </p:nvPr>
        </p:nvGraphicFramePr>
        <p:xfrm>
          <a:off x="6514299" y="4648201"/>
          <a:ext cx="2530310" cy="17090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  <a:gridCol w="253031"/>
              </a:tblGrid>
              <a:tr h="34560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0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22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60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6534788" y="4222070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98094" y="4227530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3950" y="4227738"/>
            <a:ext cx="40005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920932" y="4611005"/>
            <a:ext cx="6735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1,t+1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909269" y="4938677"/>
            <a:ext cx="67352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2,t+1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58640" y="5987966"/>
            <a:ext cx="77076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i="1" baseline="-25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N,t+1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619697" y="4241673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73123" y="5489407"/>
            <a:ext cx="461665" cy="369332"/>
          </a:xfrm>
          <a:prstGeom prst="rect">
            <a:avLst/>
          </a:prstGeom>
          <a:noFill/>
          <a:ln>
            <a:noFill/>
          </a:ln>
        </p:spPr>
        <p:txBody>
          <a:bodyPr vert="vert"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15448" y="4661659"/>
            <a:ext cx="2533012" cy="318678"/>
          </a:xfrm>
          <a:prstGeom prst="rect">
            <a:avLst/>
          </a:prstGeom>
          <a:solidFill>
            <a:srgbClr val="FFFF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515448" y="5003695"/>
            <a:ext cx="2533012" cy="318678"/>
          </a:xfrm>
          <a:prstGeom prst="rect">
            <a:avLst/>
          </a:prstGeom>
          <a:solidFill>
            <a:srgbClr val="92D05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515448" y="6018251"/>
            <a:ext cx="2533012" cy="318678"/>
          </a:xfrm>
          <a:prstGeom prst="rect">
            <a:avLst/>
          </a:prstGeom>
          <a:solidFill>
            <a:srgbClr val="FF0000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09269" y="4267200"/>
            <a:ext cx="3223068" cy="22448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836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0" grpId="0" animBg="1"/>
      <p:bldP spid="38" grpId="0" animBg="1"/>
      <p:bldP spid="43" grpId="0" animBg="1"/>
      <p:bldP spid="37" grpId="0" animBg="1"/>
      <p:bldP spid="39" grpId="0" animBg="1"/>
      <p:bldP spid="42" grpId="0" animBg="1"/>
      <p:bldP spid="41" grpId="0" animBg="1"/>
      <p:bldP spid="17" grpId="0" uiExpand="1" build="p" animBg="1"/>
      <p:bldP spid="3" grpId="0" animBg="1"/>
      <p:bldP spid="44" grpId="0" animBg="1"/>
      <p:bldP spid="45" grpId="0" animBg="1"/>
      <p:bldP spid="4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565900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15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 FUSION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83976" y="5438432"/>
            <a:ext cx="8983824" cy="1346543"/>
          </a:xfrm>
          <a:solidFill>
            <a:schemeClr val="bg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Probability of Observation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1873349"/>
              </p:ext>
            </p:extLst>
          </p:nvPr>
        </p:nvGraphicFramePr>
        <p:xfrm>
          <a:off x="114299" y="5921375"/>
          <a:ext cx="2705101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7" name="Equation" r:id="rId11" imgW="927000" imgH="228600" progId="Equation.DSMT4">
                  <p:embed/>
                </p:oleObj>
              </mc:Choice>
              <mc:Fallback>
                <p:oleObj name="Equation" r:id="rId11" imgW="9270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" y="5921375"/>
                        <a:ext cx="2705101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452603"/>
              </p:ext>
            </p:extLst>
          </p:nvPr>
        </p:nvGraphicFramePr>
        <p:xfrm>
          <a:off x="2816225" y="5832475"/>
          <a:ext cx="411321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8" name="Equation" r:id="rId13" imgW="1409400" imgH="291960" progId="Equation.DSMT4">
                  <p:embed/>
                </p:oleObj>
              </mc:Choice>
              <mc:Fallback>
                <p:oleObj name="Equation" r:id="rId13" imgW="14094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5832475"/>
                        <a:ext cx="4113212" cy="819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8614466"/>
              </p:ext>
            </p:extLst>
          </p:nvPr>
        </p:nvGraphicFramePr>
        <p:xfrm>
          <a:off x="2816225" y="5921375"/>
          <a:ext cx="2854325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9" name="Equation" r:id="rId15" imgW="977760" imgH="228600" progId="Equation.DSMT4">
                  <p:embed/>
                </p:oleObj>
              </mc:Choice>
              <mc:Fallback>
                <p:oleObj name="Equation" r:id="rId15" imgW="9777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5921375"/>
                        <a:ext cx="2854325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4622468"/>
              </p:ext>
            </p:extLst>
          </p:nvPr>
        </p:nvGraphicFramePr>
        <p:xfrm>
          <a:off x="2816225" y="5814219"/>
          <a:ext cx="437197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40" name="Equation" r:id="rId17" imgW="1498320" imgH="304560" progId="Equation.DSMT4">
                  <p:embed/>
                </p:oleObj>
              </mc:Choice>
              <mc:Fallback>
                <p:oleObj name="Equation" r:id="rId17" imgW="14983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5814219"/>
                        <a:ext cx="4371975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5931258"/>
              </p:ext>
            </p:extLst>
          </p:nvPr>
        </p:nvGraphicFramePr>
        <p:xfrm>
          <a:off x="2816225" y="5814219"/>
          <a:ext cx="5260975" cy="85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41" name="Equation" r:id="rId19" imgW="1803240" imgH="304560" progId="Equation.DSMT4">
                  <p:embed/>
                </p:oleObj>
              </mc:Choice>
              <mc:Fallback>
                <p:oleObj name="Equation" r:id="rId19" imgW="1803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5814219"/>
                        <a:ext cx="5260975" cy="855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244100"/>
              </p:ext>
            </p:extLst>
          </p:nvPr>
        </p:nvGraphicFramePr>
        <p:xfrm>
          <a:off x="2816225" y="5778500"/>
          <a:ext cx="5187950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42" name="Equation" r:id="rId21" imgW="1777680" imgH="330120" progId="Equation.DSMT4">
                  <p:embed/>
                </p:oleObj>
              </mc:Choice>
              <mc:Fallback>
                <p:oleObj name="Equation" r:id="rId21" imgW="177768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6225" y="5778500"/>
                        <a:ext cx="5187950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Content Placeholder 1"/>
          <p:cNvSpPr txBox="1">
            <a:spLocks/>
          </p:cNvSpPr>
          <p:nvPr/>
        </p:nvSpPr>
        <p:spPr>
          <a:xfrm>
            <a:off x="5867400" y="2895600"/>
            <a:ext cx="3200400" cy="2389963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Each Feature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576263"/>
              </p:ext>
            </p:extLst>
          </p:nvPr>
        </p:nvGraphicFramePr>
        <p:xfrm>
          <a:off x="5935663" y="3396986"/>
          <a:ext cx="88582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43" name="Equation" r:id="rId23" imgW="304560" imgH="228600" progId="Equation.DSMT4">
                  <p:embed/>
                </p:oleObj>
              </mc:Choice>
              <mc:Fallback>
                <p:oleObj name="Equation" r:id="rId23" imgW="3045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3396986"/>
                        <a:ext cx="88582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1392163"/>
              </p:ext>
            </p:extLst>
          </p:nvPr>
        </p:nvGraphicFramePr>
        <p:xfrm>
          <a:off x="5935663" y="3914775"/>
          <a:ext cx="995362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44" name="Equation" r:id="rId25" imgW="342720" imgH="228600" progId="Equation.DSMT4">
                  <p:embed/>
                </p:oleObj>
              </mc:Choice>
              <mc:Fallback>
                <p:oleObj name="Equation" r:id="rId25" imgW="3427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3914775"/>
                        <a:ext cx="995362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58867"/>
              </p:ext>
            </p:extLst>
          </p:nvPr>
        </p:nvGraphicFramePr>
        <p:xfrm>
          <a:off x="5935663" y="4330503"/>
          <a:ext cx="515938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45" name="Equation" r:id="rId27" imgW="177480" imgH="228600" progId="Equation.DSMT4">
                  <p:embed/>
                </p:oleObj>
              </mc:Choice>
              <mc:Fallback>
                <p:oleObj name="Equation" r:id="rId27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4330503"/>
                        <a:ext cx="515938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Box 47"/>
          <p:cNvSpPr txBox="1"/>
          <p:nvPr/>
        </p:nvSpPr>
        <p:spPr>
          <a:xfrm rot="19069236">
            <a:off x="6933524" y="3821731"/>
            <a:ext cx="2022242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Independence Assumption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848678" y="1674739"/>
            <a:ext cx="1380222" cy="679493"/>
          </a:xfrm>
          <a:prstGeom prst="cloudCallout">
            <a:avLst>
              <a:gd name="adj1" fmla="val -49025"/>
              <a:gd name="adj2" fmla="val 5868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1898133" y="1745826"/>
            <a:ext cx="1425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</a:t>
            </a:r>
            <a:r>
              <a:rPr 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!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591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build="p" animBg="1"/>
      <p:bldP spid="48" grpId="0" animBg="1"/>
      <p:bldP spid="2" grpId="0" animBg="1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solidFill>
            <a:schemeClr val="tx1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solidFill>
            <a:schemeClr val="tx1">
              <a:lumMod val="9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solidFill>
            <a:schemeClr val="tx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PROB. CALCULATION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21137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9812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 fontScale="92500" lnSpcReduction="10000"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Particles</a:t>
            </a:r>
          </a:p>
          <a:p>
            <a:pPr algn="just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Brighter = More Probable</a:t>
            </a: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860984"/>
              </p:ext>
            </p:extLst>
          </p:nvPr>
        </p:nvGraphicFramePr>
        <p:xfrm>
          <a:off x="5929312" y="3465513"/>
          <a:ext cx="700088" cy="674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4" name="Equation" r:id="rId11" imgW="241200" imgH="241200" progId="Equation.DSMT4">
                  <p:embed/>
                </p:oleObj>
              </mc:Choice>
              <mc:Fallback>
                <p:oleObj name="Equation" r:id="rId11" imgW="2412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9312" y="3465513"/>
                        <a:ext cx="700088" cy="674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20701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24" grpId="0" animBg="1"/>
      <p:bldP spid="20" grpId="0" animBg="1"/>
      <p:bldP spid="19" grpId="0" animBg="1"/>
      <p:bldP spid="22" grpId="0" animBg="1"/>
      <p:bldP spid="35" grpId="0" animBg="1"/>
      <p:bldP spid="25" grpId="0" animBg="1"/>
      <p:bldP spid="17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TARGET ESTIMATION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 Vectors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29000" y="3352800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738352"/>
              </p:ext>
            </p:extLst>
          </p:nvPr>
        </p:nvGraphicFramePr>
        <p:xfrm>
          <a:off x="5867400" y="3352800"/>
          <a:ext cx="3200400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10" name="Equation" r:id="rId11" imgW="1307880" imgH="266400" progId="Equation.DSMT4">
                  <p:embed/>
                </p:oleObj>
              </mc:Choice>
              <mc:Fallback>
                <p:oleObj name="Equation" r:id="rId11" imgW="130788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352800"/>
                        <a:ext cx="3200400" cy="81438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82034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429000" y="3352800"/>
            <a:ext cx="1447800" cy="2052637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MODEL UPDATE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3630168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New Model</a:t>
            </a:r>
          </a:p>
          <a:p>
            <a:pPr algn="just"/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Model Update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3409880"/>
              </p:ext>
            </p:extLst>
          </p:nvPr>
        </p:nvGraphicFramePr>
        <p:xfrm>
          <a:off x="5986462" y="3429000"/>
          <a:ext cx="25828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86" name="Equation" r:id="rId11" imgW="888840" imgH="253800" progId="Equation.DSMT4">
                  <p:embed/>
                </p:oleObj>
              </mc:Choice>
              <mc:Fallback>
                <p:oleObj name="Equation" r:id="rId11" imgW="8888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2" y="3429000"/>
                        <a:ext cx="2582863" cy="711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9906182"/>
              </p:ext>
            </p:extLst>
          </p:nvPr>
        </p:nvGraphicFramePr>
        <p:xfrm>
          <a:off x="5986462" y="4068762"/>
          <a:ext cx="2471738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87" name="Equation" r:id="rId13" imgW="850680" imgH="304560" progId="Equation.DSMT4">
                  <p:embed/>
                </p:oleObj>
              </mc:Choice>
              <mc:Fallback>
                <p:oleObj name="Equation" r:id="rId13" imgW="850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2" y="4068762"/>
                        <a:ext cx="2471738" cy="852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9066872"/>
              </p:ext>
            </p:extLst>
          </p:nvPr>
        </p:nvGraphicFramePr>
        <p:xfrm>
          <a:off x="5986462" y="5157706"/>
          <a:ext cx="2951163" cy="142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988" name="Equation" r:id="rId15" imgW="1015920" imgH="507960" progId="Equation.DSMT4">
                  <p:embed/>
                </p:oleObj>
              </mc:Choice>
              <mc:Fallback>
                <p:oleObj name="Equation" r:id="rId15" imgW="1015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6462" y="5157706"/>
                        <a:ext cx="2951163" cy="1420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3432302" y="3352799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5756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uiExpand="1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19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RESAMPLING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870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99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+ 1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55" y="3390562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027" y="2355695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05189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676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Proportional to Probability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8986799"/>
              </p:ext>
            </p:extLst>
          </p:nvPr>
        </p:nvGraphicFramePr>
        <p:xfrm>
          <a:off x="6032500" y="3914775"/>
          <a:ext cx="21780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779" name="Equation" r:id="rId11" imgW="749160" imgH="228600" progId="Equation.DSMT4">
                  <p:embed/>
                </p:oleObj>
              </mc:Choice>
              <mc:Fallback>
                <p:oleObj name="Equation" r:id="rId11" imgW="7491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00" y="3914775"/>
                        <a:ext cx="2178050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Chart 8"/>
          <p:cNvGraphicFramePr/>
          <p:nvPr>
            <p:extLst>
              <p:ext uri="{D42A27DB-BD31-4B8C-83A1-F6EECF244321}">
                <p14:modId xmlns:p14="http://schemas.microsoft.com/office/powerpoint/2010/main" val="355514973"/>
              </p:ext>
            </p:extLst>
          </p:nvPr>
        </p:nvGraphicFramePr>
        <p:xfrm>
          <a:off x="4814635" y="4520125"/>
          <a:ext cx="5319965" cy="2109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4" name="Rectangle 13"/>
          <p:cNvSpPr/>
          <p:nvPr/>
        </p:nvSpPr>
        <p:spPr>
          <a:xfrm>
            <a:off x="3228900" y="3148471"/>
            <a:ext cx="1066800" cy="2057400"/>
          </a:xfrm>
          <a:prstGeom prst="rect">
            <a:avLst/>
          </a:prstGeom>
          <a:noFill/>
          <a:ln w="19050">
            <a:solidFill>
              <a:srgbClr val="BBAB95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76817" y="2878702"/>
            <a:ext cx="1282625" cy="2352675"/>
          </a:xfrm>
          <a:prstGeom prst="rect">
            <a:avLst/>
          </a:prstGeom>
          <a:noFill/>
          <a:ln w="19050">
            <a:solidFill>
              <a:srgbClr val="7C684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058080" y="2450620"/>
            <a:ext cx="1222109" cy="2489828"/>
          </a:xfrm>
          <a:prstGeom prst="rect">
            <a:avLst/>
          </a:prstGeom>
          <a:noFill/>
          <a:ln w="19050">
            <a:solidFill>
              <a:srgbClr val="99806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339853" y="3662931"/>
            <a:ext cx="1143172" cy="2356536"/>
          </a:xfrm>
          <a:prstGeom prst="rect">
            <a:avLst/>
          </a:prstGeom>
          <a:noFill/>
          <a:ln w="19050">
            <a:solidFill>
              <a:srgbClr val="5C4C3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35587" y="2235053"/>
            <a:ext cx="774775" cy="2888290"/>
          </a:xfrm>
          <a:prstGeom prst="rect">
            <a:avLst/>
          </a:prstGeom>
          <a:noFill/>
          <a:ln w="19050">
            <a:solidFill>
              <a:srgbClr val="6E6E7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333784" y="4394118"/>
            <a:ext cx="1368689" cy="1559719"/>
          </a:xfrm>
          <a:prstGeom prst="rect">
            <a:avLst/>
          </a:prstGeom>
          <a:noFill/>
          <a:ln w="19050">
            <a:solidFill>
              <a:srgbClr val="89898D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788157" y="4728190"/>
            <a:ext cx="825425" cy="1629108"/>
          </a:xfrm>
          <a:prstGeom prst="rect">
            <a:avLst/>
          </a:prstGeom>
          <a:noFill/>
          <a:ln w="19050">
            <a:solidFill>
              <a:srgbClr val="42424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2485214" y="3407515"/>
            <a:ext cx="1143648" cy="2081891"/>
          </a:xfrm>
          <a:prstGeom prst="rect">
            <a:avLst/>
          </a:prstGeom>
          <a:noFill/>
          <a:ln w="19050">
            <a:solidFill>
              <a:srgbClr val="C9BBA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587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  <p:bldGraphic spid="9" grpId="0">
        <p:bldAsOne/>
      </p:bldGraphic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TRACKING APPLICATIONS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565900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DEC 2013 -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52400" y="1533525"/>
            <a:ext cx="8810625" cy="5248275"/>
            <a:chOff x="819150" y="7829550"/>
            <a:chExt cx="8810625" cy="5248275"/>
          </a:xfrm>
        </p:grpSpPr>
        <p:sp>
          <p:nvSpPr>
            <p:cNvPr id="7" name="Rounded Rectangle 6"/>
            <p:cNvSpPr/>
            <p:nvPr/>
          </p:nvSpPr>
          <p:spPr>
            <a:xfrm>
              <a:off x="819150" y="7829550"/>
              <a:ext cx="8810625" cy="5248275"/>
            </a:xfrm>
            <a:prstGeom prst="roundRect">
              <a:avLst>
                <a:gd name="adj" fmla="val 5596"/>
              </a:avLst>
            </a:prstGeom>
            <a:solidFill>
              <a:schemeClr val="lt1"/>
            </a:solidFill>
            <a:ln>
              <a:solidFill>
                <a:schemeClr val="bg1">
                  <a:lumMod val="50000"/>
                  <a:lumOff val="5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66825" y="8404447"/>
              <a:ext cx="2524125" cy="1968704"/>
            </a:xfrm>
            <a:prstGeom prst="rect">
              <a:avLst/>
            </a:prstGeom>
            <a:blipFill>
              <a:blip r:embed="rId3"/>
              <a:srcRect/>
              <a:stretch>
                <a:fillRect t="-1" b="-20078"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66824" y="10526611"/>
              <a:ext cx="2524125" cy="2075654"/>
            </a:xfrm>
            <a:prstGeom prst="rect">
              <a:avLst/>
            </a:prstGeom>
            <a:blipFill>
              <a:blip r:embed="rId4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43349" y="8389052"/>
              <a:ext cx="2524125" cy="1964624"/>
            </a:xfrm>
            <a:prstGeom prst="rect">
              <a:avLst/>
            </a:prstGeom>
            <a:blipFill>
              <a:blip r:embed="rId5"/>
              <a:srcRect/>
              <a:stretch>
                <a:fillRect b="-20328"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43348" y="10540215"/>
              <a:ext cx="2524125" cy="2363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619873" y="8256955"/>
              <a:ext cx="2524125" cy="2162159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619872" y="10549187"/>
              <a:ext cx="2538413" cy="2363991"/>
            </a:xfrm>
            <a:prstGeom prst="rect">
              <a:avLst/>
            </a:prstGeom>
            <a:blipFill>
              <a:blip r:embed="rId8"/>
              <a:srcRect/>
              <a:stretch>
                <a:fillRect l="-1" t="-2" r="-85190" b="-20077"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050282" y="10224016"/>
              <a:ext cx="4295774" cy="461665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chemeClr val="bg1"/>
                  </a:solidFill>
                </a:rPr>
                <a:t>MAIN APPLICATIONS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92832" y="1736521"/>
            <a:ext cx="2545655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Surveillance</a:t>
            </a:r>
            <a:endParaRPr lang="en-US" sz="2800" dirty="0"/>
          </a:p>
        </p:txBody>
      </p:sp>
      <p:sp>
        <p:nvSpPr>
          <p:cNvPr id="16" name="TextBox 15"/>
          <p:cNvSpPr txBox="1"/>
          <p:nvPr/>
        </p:nvSpPr>
        <p:spPr>
          <a:xfrm>
            <a:off x="3269356" y="1727421"/>
            <a:ext cx="2531369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Public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5945879" y="1719534"/>
            <a:ext cx="2545655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Entertainment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833" y="6131171"/>
            <a:ext cx="2531368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Robotics</a:t>
            </a:r>
            <a:endParaRPr lang="en-US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3278321" y="6168708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Video Indexing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69131" y="6186266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Action </a:t>
            </a:r>
            <a:r>
              <a:rPr lang="en-US" sz="2800" dirty="0" err="1" smtClean="0"/>
              <a:t>Recog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9311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 FILTER TR.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397760"/>
            <a:ext cx="4419600" cy="59944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CHALLENGES</a:t>
            </a:r>
            <a:endParaRPr lang="en-US" sz="4000" dirty="0"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4800" y="2429470"/>
            <a:ext cx="1028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• • • 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</a:t>
            </a:r>
            <a:endParaRPr lang="en-US" sz="5400" b="1" cap="all" dirty="0">
              <a:solidFill>
                <a:schemeClr val="bg2"/>
              </a:solidFill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4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PFT ISSUES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27372341"/>
              </p:ext>
            </p:extLst>
          </p:nvPr>
        </p:nvGraphicFramePr>
        <p:xfrm>
          <a:off x="152400" y="1397000"/>
          <a:ext cx="89154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80739" y="1267361"/>
            <a:ext cx="970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10200" y="2181761"/>
            <a:ext cx="970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10200" y="3019961"/>
            <a:ext cx="970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10200" y="3858161"/>
            <a:ext cx="9701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8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8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03375148"/>
      </p:ext>
    </p:extLst>
  </p:cSld>
  <p:clrMapOvr>
    <a:masterClrMapping/>
  </p:clrMapOvr>
  <p:transition spd="slow" advTm="85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96A60CA-7282-46D3-8D1E-C39B782B3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796A60CA-7282-46D3-8D1E-C39B782B32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796A60CA-7282-46D3-8D1E-C39B782B3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796A60CA-7282-46D3-8D1E-C39B782B32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CEDC57-1E67-44C0-AD8E-4533A3FD1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33CEDC57-1E67-44C0-AD8E-4533A3FD10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33CEDC57-1E67-44C0-AD8E-4533A3FD1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33CEDC57-1E67-44C0-AD8E-4533A3FD10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810C3D3-5228-4F1A-959D-0F227D41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dgm id="{0810C3D3-5228-4F1A-959D-0F227D4130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graphicEl>
                                              <a:dgm id="{0810C3D3-5228-4F1A-959D-0F227D41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0810C3D3-5228-4F1A-959D-0F227D4130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418E325-771C-418C-A219-9DB167A5B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graphicEl>
                                              <a:dgm id="{2418E325-771C-418C-A219-9DB167A5B3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graphicEl>
                                              <a:dgm id="{2418E325-771C-418C-A219-9DB167A5B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2418E325-771C-418C-A219-9DB167A5B3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727C223-426F-49CE-9CBA-719B9C2BF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graphicEl>
                                              <a:dgm id="{F727C223-426F-49CE-9CBA-719B9C2BF4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graphicEl>
                                              <a:dgm id="{F727C223-426F-49CE-9CBA-719B9C2BF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graphicEl>
                                              <a:dgm id="{F727C223-426F-49CE-9CBA-719B9C2BF4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193FED-7C1A-4FBB-AA4D-E4DB00B74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graphicEl>
                                              <a:dgm id="{0D193FED-7C1A-4FBB-AA4D-E4DB00B744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graphicEl>
                                              <a:dgm id="{0D193FED-7C1A-4FBB-AA4D-E4DB00B74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graphicEl>
                                              <a:dgm id="{0D193FED-7C1A-4FBB-AA4D-E4DB00B744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  <p:bldP spid="6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APPEARANCE CHANGES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9050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 fontScale="85000" lnSpcReduction="10000"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Same Color Objects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Background Clutter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Illumination Change</a:t>
            </a:r>
          </a:p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Shadows, Shades</a:t>
            </a: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ontent Placeholder 1"/>
          <p:cNvSpPr txBox="1">
            <a:spLocks/>
          </p:cNvSpPr>
          <p:nvPr/>
        </p:nvSpPr>
        <p:spPr>
          <a:xfrm>
            <a:off x="5867400" y="4908248"/>
            <a:ext cx="3200400" cy="730552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Use Depth!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316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42743 0.094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34011 -0.05625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2882 0.0094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46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23 L -0.00243 1.85185E-6 C -0.02569 0.00764 0.0026 -0.00232 -0.01163 0.00347 C -0.01337 0.00416 -0.01545 0.0044 -0.01736 0.00532 C -0.01979 0.00625 -0.02187 0.00787 -0.0243 0.00856 C -0.03368 0.01134 -0.04323 0.0118 -0.05278 0.01366 L -0.07274 0.01759 L -0.10139 0.02268 L -0.10781 0.02592 C -0.11354 0.02639 -0.1191 0.02754 -0.12517 0.0294 C -0.12569 0.02963 -0.13229 0.03194 -0.13264 0.03264 C -0.1375 0.03518 -0.13281 0.03379 -0.13976 0.03588 C -0.14236 0.0368 -0.14583 0.0375 -0.1474 0.03819 L -0.16493 0.04282 C -0.17882 0.04444 -0.19288 0.04791 -0.20712 0.04768 C -0.20868 0.04768 -0.20937 0.04352 -0.21024 0.04143 C -0.21094 0.03981 -0.21128 0.03819 -0.2125 0.03773 C -0.21788 0.02569 -0.20972 0.04491 -0.21667 0.0287 C -0.21805 0.025 -0.2191 0.02129 -0.22222 0.01829 C -0.22205 0.01713 -0.22274 0.01759 -0.22344 0.01528 C -0.2243 0.01389 -0.225 0.0125 -0.22569 0.01111 C -0.22621 0.01065 -0.22674 0.00903 -0.22726 0.00787 C -0.22795 0.00671 -0.22882 0.00602 -0.22951 0.00486 C -0.23003 0.00393 -0.23055 0.00278 -0.23108 0.00162 C -0.23212 0.00023 -0.23316 -0.00093 -0.23403 -0.00232 C -0.2434 -0.01713 -0.2309 0.00185 -0.23802 -0.00949 C -0.23854 -0.01088 -0.23958 -0.01158 -0.2401 -0.01273 C -0.24253 -0.01667 -0.24132 -0.01597 -0.2441 -0.0206 C -0.24514 -0.02292 -0.2467 -0.02431 -0.24757 -0.02523 C -0.24844 -0.02709 -0.24878 -0.02824 -0.2493 -0.0294 C -0.25052 -0.03056 -0.25069 -0.03218 -0.25156 -0.03334 C -0.25226 -0.03449 -0.2533 -0.03519 -0.25382 -0.03634 C -0.25503 -0.0382 -0.25573 -0.04097 -0.25694 -0.04259 C -0.25781 -0.04375 -0.25868 -0.04445 -0.2592 -0.04584 C -0.26163 -0.04977 -0.26233 -0.0544 -0.26476 -0.05834 L -0.26736 -0.06597 C -0.26771 -0.06759 -0.26805 -0.06945 -0.2684 -0.0713 C -0.26875 -0.07292 -0.26962 -0.07384 -0.26996 -0.07546 C -0.27049 -0.07685 -0.27083 -0.07847 -0.27083 -0.07986 C -0.27066 -0.08287 -0.27083 -0.08634 -0.26996 -0.08912 C -0.26927 -0.09051 -0.26771 -0.08982 -0.26667 -0.09074 C -0.2625 -0.09306 -0.26371 -0.09283 -0.25972 -0.09607 C -0.25729 -0.09769 -0.25503 -0.10023 -0.25278 -0.10139 C -0.2493 -0.10301 -0.24861 -0.10324 -0.24549 -0.10579 C -0.24462 -0.10648 -0.24392 -0.10764 -0.24305 -0.10834 C -0.24149 -0.10972 -0.24028 -0.10972 -0.23871 -0.11134 C -0.23802 -0.11181 -0.2375 -0.1132 -0.23698 -0.11366 C -0.23628 -0.11389 -0.23559 -0.11459 -0.23507 -0.11505 C -0.23055 -0.11921 -0.23472 -0.11644 -0.23021 -0.11898 C -0.22066 -0.13403 -0.23038 -0.11921 -0.22066 -0.13264 C -0.21996 -0.13357 -0.21944 -0.13449 -0.21892 -0.13519 C -0.21649 -0.13796 -0.21424 -0.14097 -0.21163 -0.14306 C -0.21094 -0.14329 -0.21024 -0.14375 -0.21076 -0.14421 C -0.20851 -0.14584 -0.20746 -0.14769 -0.20625 -0.14931 C -0.20555 -0.15023 -0.20608 -0.15093 -0.20451 -0.15046 C -0.20382 -0.15232 -0.20312 -0.15278 -0.20243 -0.15324 C -0.19705 -0.15671 -0.19462 -0.15648 -0.1868 -0.15671 L -0.12865 -0.16551 C -0.12621 -0.16759 -0.12413 -0.16806 -0.1217 -0.16898 C -0.11458 -0.1713 -0.11858 -0.1713 -0.10868 -0.17315 C -0.10503 -0.17384 -0.10121 -0.17408 -0.09722 -0.17477 L -0.0967 -0.17685 " pathEditMode="relative" rAng="21240000" ptsTypes="AAAAAAAAAAAAAAAAAAAAAAAAAAAAAAAAAAAAAAAAAAAAAAAAAAAAAAAAAAAAAA">
                                      <p:cBhvr>
                                        <p:cTn id="12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-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  <p:bldP spid="52" grpId="0" animBg="1"/>
      <p:bldP spid="55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MODEL DRIFT PROBLEM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1430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Templates Corrupted!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" name="Object 53"/>
          <p:cNvGraphicFramePr>
            <a:graphicFrameLocks noChangeAspect="1"/>
          </p:cNvGraphicFramePr>
          <p:nvPr>
            <p:extLst/>
          </p:nvPr>
        </p:nvGraphicFramePr>
        <p:xfrm>
          <a:off x="8266113" y="3163888"/>
          <a:ext cx="479425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81" name="Equation" r:id="rId11" imgW="164880" imgH="228600" progId="Equation.DSMT4">
                  <p:embed/>
                </p:oleObj>
              </mc:Choice>
              <mc:Fallback>
                <p:oleObj name="Equation" r:id="rId11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66113" y="3163888"/>
                        <a:ext cx="479425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1"/>
          <p:cNvSpPr txBox="1">
            <a:spLocks/>
          </p:cNvSpPr>
          <p:nvPr/>
        </p:nvSpPr>
        <p:spPr>
          <a:xfrm>
            <a:off x="5867400" y="4143874"/>
            <a:ext cx="3200400" cy="971052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Handle Occlusion!</a:t>
            </a:r>
          </a:p>
          <a:p>
            <a:pPr algn="just"/>
            <a:r>
              <a:rPr lang="en-US" sz="17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(No Model Update During Them)</a:t>
            </a:r>
            <a:endParaRPr lang="en-US" sz="1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4336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-0.42743 0.0942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72" y="469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44444E-6 L 0.28681 0.0006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0" y="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34011 -0.0562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97" y="-28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2882 0.00949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1.85185E-6 L -0.00174 0.00023 C -0.00417 0.00023 -0.0066 0.00046 -0.0092 0.00092 C -0.01059 0.00116 -0.01198 0.00162 -0.01337 0.00208 C -0.01528 0.00278 -0.01753 0.00393 -0.01979 0.0044 C -0.02153 0.00463 -0.02361 0.00509 -0.02552 0.00532 C -0.04549 0.00879 -0.03889 0.00764 -0.06354 0.00879 C -0.06805 0.00926 -0.07656 0.00972 -0.08177 0.01088 C -0.08281 0.01111 -0.08316 0.0118 -0.0842 0.01204 C -0.08524 0.0125 -0.08646 0.01296 -0.08733 0.01319 C -0.08906 0.01366 -0.09062 0.01389 -0.09219 0.01435 C -0.09496 0.01504 -0.09774 0.01597 -0.10052 0.01643 C -0.10365 0.01736 -0.10694 0.01782 -0.11007 0.01875 C -0.11146 0.01921 -0.11319 0.01944 -0.11424 0.01991 C -0.11528 0.02014 -0.11667 0.0206 -0.11771 0.02106 C -0.11944 0.02153 -0.12153 0.02153 -0.12344 0.02199 C -0.1243 0.02245 -0.12552 0.02291 -0.12656 0.02315 C -0.12795 0.02361 -0.12934 0.02384 -0.13073 0.0243 C -0.13246 0.025 -0.13385 0.02569 -0.13559 0.02662 C -0.13611 0.02685 -0.13715 0.02731 -0.13785 0.02754 C -0.14809 0.03032 -0.13542 0.02708 -0.14687 0.02986 C -0.14844 0.03009 -0.14965 0.03055 -0.15104 0.03102 C -0.1526 0.03148 -0.15417 0.03171 -0.1559 0.03217 C -0.15694 0.03241 -0.15729 0.0331 -0.15833 0.0331 C -0.16059 0.03379 -0.16285 0.03403 -0.16476 0.03426 C -0.17326 0.03565 -0.16996 0.03541 -0.17674 0.03541 L -0.1625 0.08102 L 0.01163 0.08217 " pathEditMode="relative" rAng="0" ptsTypes="AAAAAAAAAAAAAAAAAAAAAAAAAAAA">
                                      <p:cBhvr>
                                        <p:cTn id="14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  <p:bldP spid="52" grpId="0" animBg="1"/>
      <p:bldP spid="11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8600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DEFICIENT FEATURE SPACE</a:t>
            </a:r>
            <a:endParaRPr lang="en-US" sz="5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24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Blur radius="36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1"/>
            <a:ext cx="3200400" cy="2057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Local Optima of Feature Space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Feature Noise</a:t>
            </a:r>
          </a:p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* Feature Failures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867400" y="5029200"/>
            <a:ext cx="3200400" cy="144780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Regularization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Non-zero Values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Normalization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5762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941 0.1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5" y="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4467 -0.07847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-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34653 0.00578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1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2963 C -0.00573 -0.02269 -0.02569 -0.01597 -0.03264 -0.01597 C -0.07656 -0.01597 -0.12187 -0.12199 -0.12187 -0.22801 C -0.12187 -0.17477 -0.14462 -0.12199 -0.16597 -0.12199 C -0.18854 -0.12199 -0.21007 -0.17546 -0.21007 -0.22801 C -0.21007 -0.20185 -0.22135 -0.17477 -0.23264 -0.17477 C -0.24392 -0.17477 -0.25521 -0.20093 -0.25521 -0.22801 C -0.25521 -0.21459 -0.26094 -0.20185 -0.26667 -0.20185 C -0.27222 -0.20185 -0.27795 -0.21528 -0.27795 -0.22801 C -0.27795 -0.2213 -0.2809 -0.21459 -0.28351 -0.21459 C -0.28507 -0.21459 -0.28924 -0.22153 -0.28924 -0.22801 C -0.28924 -0.22477 -0.29062 -0.2213 -0.29219 -0.2213 C -0.29219 -0.22037 -0.29514 -0.22454 -0.29514 -0.22801 C -0.29514 -0.22639 -0.29514 -0.22477 -0.29653 -0.22477 C -0.29653 -0.22546 -0.29809 -0.22662 -0.29809 -0.22801 C -0.29809 -0.22732 -0.29809 -0.22639 -0.29809 -0.22546 C -0.29948 -0.22546 -0.29948 -0.22639 -0.29948 -0.22732 C -0.30104 -0.22732 -0.30104 -0.22662 -0.30104 -0.22546 C -0.30243 -0.22546 -0.30243 -0.22639 -0.30243 -0.22732 " pathEditMode="relative" rAng="0" ptsTypes="fffffffffffffffffff">
                                      <p:cBhvr>
                                        <p:cTn id="12" dur="3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22" y="-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animBg="1"/>
      <p:bldP spid="52" grpId="0" animBg="1"/>
      <p:bldP spid="11" grpId="0" uiExpand="1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PERSISTENT OCCLUSION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1"/>
            <a:ext cx="3200400" cy="10668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Particles Converge to Local Optima / Remains The Same Region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81364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5867400" y="4074054"/>
            <a:ext cx="3200400" cy="80274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Advanced Motion Models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(not always feasible)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5867400" y="4988453"/>
            <a:ext cx="3200400" cy="802746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Restart Tracking</a:t>
            </a:r>
          </a:p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(slow occlusion recovery)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5867400" y="5872161"/>
            <a:ext cx="3200400" cy="614364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Expand Search Area!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818580"/>
      </p:ext>
    </p:extLst>
  </p:cSld>
  <p:clrMapOvr>
    <a:masterClrMapping/>
  </p:clrMapOvr>
  <p:transition spd="slow" advTm="3406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941 0.1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5" y="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4467 -0.07847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-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34653 0.00578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7743 0.0608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  <p:bldP spid="52" grpId="0" animBg="1"/>
      <p:bldP spid="11" grpId="0" build="p" animBg="1"/>
      <p:bldP spid="12" grpId="0" build="p" animBg="1"/>
      <p:bldP spid="13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DYNAMICS…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4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4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2045077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 lnSpcReduction="10000"/>
          </a:bodyPr>
          <a:lstStyle/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The Search is not Directed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Neither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of the Channels have Useful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 algn="just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Particles Should </a:t>
            </a:r>
            <a:r>
              <a:rPr lang="en-US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Scatter Away from Last Known Position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281364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795726" y="3178369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444144" y="3989774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00526" y="3330769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252926" y="3635569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313416" y="4244590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99090" y="5625345"/>
            <a:ext cx="1234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Occlusion!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60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11111E-6 L -0.5941 0.1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05" y="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4467 -0.07847 " pathEditMode="relative" rAng="0" ptsTypes="AA">
                                      <p:cBhvr>
                                        <p:cTn id="8" dur="3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26" y="-393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81481E-6 L 0.34653 0.00578 " pathEditMode="relative" rAng="0" ptsTypes="AA">
                                      <p:cBhvr>
                                        <p:cTn id="10" dur="3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-0.27743 0.06088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72" y="30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9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C 0.007 -0.01 0.014 -0.021 0.021 -0.035 C 0.04 -0.075 0.045 -0.114 0.031 -0.12 C 0.017 -0.127 -0.01 -0.099 -0.029 -0.059 C -0.039 -0.038 -0.045 -0.018 -0.047 -0.003 C -0.05 0.009 -0.051 0.021 -0.051 0.035 C -0.051 0.08 -0.038 0.117 -0.023 0.117 C -0.008 0.117 0.005 0.08 0.005 0.035 C 0.005 0.014 0.002 -0.006 -0.003 -0.02 C -0.005 -0.032 -0.01 -0.045 -0.016 -0.058 C -0.036 -0.099 -0.063 -0.127 -0.077 -0.12 C -0.091 -0.113 -0.086 -0.075 -0.066 -0.034 C -0.058 -0.015 -0.047 0.001 -0.036 0.012 C -0.028 0.022 -0.019 0.031 -0.007 0.04 C 0.029 0.069 0.065 0.082 0.075 0.07 C 0.084 0.058 0.064 0.025 0.028 -0.003 C 0.013 -0.015 -0.003 -0.024 -0.016 -0.03 C -0.028 -0.036 -0.043 -0.041 -0.059 -0.044 C -0.103 -0.054 -0.141 -0.051 -0.144 -0.035 C -0.148 -0.02 -0.115 0 -0.071 0.01 C -0.051 0.014 -0.032 0.016 -0.017 0.015 C -0.004 0.015 0.01 0.013 0.025 0.01 C 0.069 0 0.102 -0.021 0.098 -0.036 C 0.095 -0.051 0.057 -0.055 0.013 -0.045 C -0.008 -0.04 -0.027 -0.033 -0.04 -0.025 C -0.051 -0.019 -0.062 -0.012 -0.074 -0.003 C -0.109 0.026 -0.13 0.058 -0.12 0.07 C -0.111 0.082 -0.074 0.069 -0.039 0.041 C -0.022 0.027 -0.008 0.013 0 0 Z" pathEditMode="relative" ptsTypes="">
                                      <p:cBhvr>
                                        <p:cTn id="26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7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111E-6 -3.33333E-6 L 1.11111E-6 -0.16481 C 1.11111E-6 -0.23865 0.07691 -0.32939 0.13976 -0.32939 L 0.27951 -0.32939 " pathEditMode="relative" rAng="0" ptsTypes="AAAA">
                                      <p:cBhvr>
                                        <p:cTn id="2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76" y="-1648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6" presetClass="pat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587 0.03333 C 0.02587 0.06643 0.01841 0.09328 0.00955 0.09328 C -0.00104 0.09328 -0.00486 0.06342 -0.00642 0.04537 L -0.00798 0.02129 C -0.00972 0.00324 -0.01371 -0.02662 -0.02569 -0.02662 C -0.03333 -0.02662 -0.04184 0.00023 -0.04184 0.03333 C -0.04184 0.06643 -0.03333 0.09328 -0.02569 0.09328 C -0.01371 0.09328 -0.00972 0.06342 -0.00798 0.04537 L -0.00642 0.02129 C -0.00486 0.00324 -0.00104 -0.02662 0.00955 -0.02662 C 0.01841 -0.02662 0.02587 0.00023 0.02587 0.03333 Z " pathEditMode="relative" rAng="0" ptsTypes="AAAAAAAAAAA">
                                      <p:cBhvr>
                                        <p:cTn id="30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5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11111E-6 -3.33333E-6 L 0.125 -3.33333E-6 L 0.18802 -0.0449 L 0.125 -0.08889 L 1.11111E-6 -0.08889 L -0.06302 -0.0449 L 1.11111E-6 -3.33333E-6 Z " pathEditMode="relative" rAng="0" ptsTypes="AAAAAAA">
                                      <p:cBhvr>
                                        <p:cTn id="32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444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6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2.22222E-6 -2.96296E-6 L -0.03229 -0.03402 L -0.04444 -0.125 L -0.05625 -0.03402 L -0.08837 -2.96296E-6 L -0.05625 0.03403 L -0.04444 0.125 L -0.03229 0.03403 L -2.22222E-6 -2.96296E-6 Z " pathEditMode="relative" rAng="0" ptsTypes="AAAAAAAAA">
                                      <p:cBhvr>
                                        <p:cTn id="3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50" presetClass="pat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2.96296E-6 L 0.03837 -2.96296E-6 C 0.05555 -2.96296E-6 0.07691 -0.01412 0.07691 -0.02546 L 0.07691 -0.05092 " pathEditMode="relative" rAng="0" ptsTypes="AAAA">
                                      <p:cBhvr>
                                        <p:cTn id="3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uiExpand="1" build="p" animBg="1"/>
      <p:bldP spid="52" grpId="0" animBg="1"/>
      <p:bldP spid="14" grpId="0" animBg="1"/>
      <p:bldP spid="14" grpId="1" animBg="1"/>
      <p:bldP spid="15" grpId="0" animBg="1"/>
      <p:bldP spid="15" grpId="1" animBg="1"/>
      <p:bldP spid="15" grpId="2" animBg="1"/>
      <p:bldP spid="16" grpId="0" animBg="1"/>
      <p:bldP spid="16" grpId="1" animBg="1"/>
      <p:bldP spid="17" grpId="1" animBg="1"/>
      <p:bldP spid="17" grpId="2" animBg="1"/>
      <p:bldP spid="18" grpId="1" animBg="1"/>
      <p:bldP spid="18" grpId="2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OCCLUSION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0" y="1752600"/>
            <a:ext cx="4648200" cy="1280160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92500" lnSpcReduction="20000"/>
          </a:bodyPr>
          <a:lstStyle/>
          <a:p>
            <a:pPr lvl="1" algn="l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not address occlusion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explicitly</a:t>
            </a:r>
          </a:p>
          <a:p>
            <a:pPr lvl="1" algn="l"/>
            <a:r>
              <a:rPr lang="en-US" sz="2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maintain 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a large set of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hypotheses</a:t>
            </a:r>
          </a:p>
          <a:p>
            <a:pPr lvl="1" algn="l"/>
            <a:r>
              <a:rPr lang="en-US" sz="25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computationally expensive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1752600"/>
            <a:ext cx="4480560" cy="1280160"/>
          </a:xfr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normAutofit fontScale="70000" lnSpcReduction="20000"/>
          </a:bodyPr>
          <a:lstStyle/>
          <a:p>
            <a:pPr lvl="1" algn="l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direct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occlusion detection</a:t>
            </a:r>
          </a:p>
          <a:p>
            <a:pPr lvl="1" algn="l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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robust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against partial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&amp; temp occ.</a:t>
            </a:r>
          </a:p>
          <a:p>
            <a:pPr lvl="1" algn="l"/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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persistent occ. hinder tracking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457200" y="1249680"/>
            <a:ext cx="4023360" cy="704088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GENERATIVE MODELS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5"/>
          </p:nvPr>
        </p:nvSpPr>
        <p:spPr>
          <a:xfrm>
            <a:off x="4663440" y="1249680"/>
            <a:ext cx="4023360" cy="704088"/>
          </a:xfrm>
        </p:spPr>
        <p:txBody>
          <a:bodyPr/>
          <a:lstStyle/>
          <a:p>
            <a:r>
              <a:rPr lang="en-US" dirty="0" smtClean="0"/>
              <a:t>DISCRIMINATIVE MODELS</a:t>
            </a:r>
            <a:endParaRPr lang="en-US" dirty="0"/>
          </a:p>
        </p:txBody>
      </p:sp>
      <p:graphicFrame>
        <p:nvGraphicFramePr>
          <p:cNvPr id="13" name="Diagram 12"/>
          <p:cNvGraphicFramePr/>
          <p:nvPr>
            <p:extLst/>
          </p:nvPr>
        </p:nvGraphicFramePr>
        <p:xfrm>
          <a:off x="7620" y="3505200"/>
          <a:ext cx="906018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685800" y="6019800"/>
            <a:ext cx="8229600" cy="609600"/>
          </a:xfrm>
        </p:spPr>
        <p:txBody>
          <a:bodyPr>
            <a:no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Update model for target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Type of Occlusion is Important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memory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Keep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the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069236">
            <a:off x="3602743" y="2725084"/>
            <a:ext cx="1401371" cy="83099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Combine Them!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9466"/>
      </p:ext>
    </p:extLst>
  </p:cSld>
  <p:clrMapOvr>
    <a:masterClrMapping/>
  </p:clrMapOvr>
  <p:transition spd="slow" advTm="339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PTO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partial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occlusion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self- or articulation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occlusion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TFO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temporal full occlusion - shorter than 3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frames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PFO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persistent full occlusion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CPO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complex partial occlusion - including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“split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merge” 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and permanent changes in a key attribute of a part of </a:t>
            </a:r>
            <a:r>
              <a:rPr lang="en-GB" sz="3200" dirty="0" smtClean="0">
                <a:latin typeface="Times New Roman" pitchFamily="18" charset="0"/>
                <a:cs typeface="Times New Roman" pitchFamily="18" charset="0"/>
              </a:rPr>
              <a:t>target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CFO</a:t>
            </a:r>
            <a:r>
              <a:rPr lang="en-GB" sz="3200" dirty="0">
                <a:latin typeface="Times New Roman" pitchFamily="18" charset="0"/>
                <a:cs typeface="Times New Roman" pitchFamily="18" charset="0"/>
              </a:rPr>
              <a:t> complex full occlusion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OCCLUSION TYPES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MAY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28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037956"/>
      </p:ext>
    </p:extLst>
  </p:cSld>
  <p:clrMapOvr>
    <a:masterClrMapping/>
  </p:clrMapOvr>
  <p:transition spd="slow" advTm="8559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Arc 13"/>
          <p:cNvSpPr/>
          <p:nvPr/>
        </p:nvSpPr>
        <p:spPr>
          <a:xfrm>
            <a:off x="-3429001" y="1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138052" y="1279566"/>
            <a:ext cx="6005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[Zhao &amp;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Nevatia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04]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Occlusion Indicator: Ratio of FG/BKG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551713" y="2133600"/>
            <a:ext cx="5516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[Wu &amp; </a:t>
            </a:r>
            <a:r>
              <a:rPr lang="en-US" sz="24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Nevatia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07]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Handle Occlusion using Appearance Model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682337" y="3048000"/>
            <a:ext cx="5516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[de Villiers et al., 12]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Switch Tracker in the case of Occlusion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3331266" y="4204985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[Song &amp; Xiao, 13]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Occlusion Indicator: New Peak in HOD or Reduction of the Size of Main Peak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21676" y="1370363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43994" y="2214996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3276600" y="3119995"/>
            <a:ext cx="311727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  <a:solidFill>
            <a:schemeClr val="bg1">
              <a:lumMod val="65000"/>
              <a:lumOff val="35000"/>
            </a:schemeClr>
          </a:solidFill>
        </p:grpSpPr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grp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prstMaterial="matte">
              <a:bevelT w="63500" h="63500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57400" y="67652"/>
            <a:ext cx="7162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LITERATURE REVIW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971800" y="4659154"/>
            <a:ext cx="291768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2547427" y="5709888"/>
            <a:ext cx="6483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Many other papers handle occlusions as the by-product of their novel trackers</a:t>
            </a:r>
            <a:endParaRPr lang="en-US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057400" y="5859483"/>
            <a:ext cx="291768" cy="311727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13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560000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TRACKING CHALLENGES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565900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DEC 2013 -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52400" y="1533525"/>
            <a:ext cx="8810625" cy="5248275"/>
            <a:chOff x="819150" y="7829550"/>
            <a:chExt cx="8810625" cy="5248275"/>
          </a:xfrm>
        </p:grpSpPr>
        <p:sp>
          <p:nvSpPr>
            <p:cNvPr id="16" name="Rounded Rectangle 15"/>
            <p:cNvSpPr/>
            <p:nvPr/>
          </p:nvSpPr>
          <p:spPr>
            <a:xfrm>
              <a:off x="819150" y="7829550"/>
              <a:ext cx="8810625" cy="5248275"/>
            </a:xfrm>
            <a:prstGeom prst="roundRect">
              <a:avLst>
                <a:gd name="adj" fmla="val 5596"/>
              </a:avLst>
            </a:prstGeom>
            <a:solidFill>
              <a:schemeClr val="tx1"/>
            </a:solidFill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266825" y="8032546"/>
              <a:ext cx="2524125" cy="2363991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266824" y="10526610"/>
              <a:ext cx="2524125" cy="2363991"/>
            </a:xfrm>
            <a:prstGeom prst="rect">
              <a:avLst/>
            </a:prstGeom>
            <a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943349" y="8046151"/>
              <a:ext cx="2524125" cy="2363991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943348" y="10540215"/>
              <a:ext cx="2524125" cy="2363991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619873" y="8055123"/>
              <a:ext cx="2524125" cy="2363991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619872" y="10549187"/>
              <a:ext cx="2524125" cy="2363991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50282" y="10224016"/>
              <a:ext cx="4295774" cy="523220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</a:rPr>
                <a:t>MAIN CHALLENGES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935796" y="6186262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Varying Scale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276600" y="6178463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Clutter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601796" y="6172200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Deformation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954843" y="1752600"/>
            <a:ext cx="2522404" cy="430887"/>
          </a:xfrm>
          <a:prstGeom prst="rect">
            <a:avLst/>
          </a:prstGeom>
          <a:solidFill>
            <a:srgbClr val="FF0000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2800" b="1" dirty="0" smtClean="0">
                <a:ln w="50800"/>
                <a:solidFill>
                  <a:schemeClr val="bg1">
                    <a:shade val="50000"/>
                  </a:schemeClr>
                </a:solidFill>
              </a:rPr>
              <a:t>Occlusion</a:t>
            </a:r>
            <a:endParaRPr lang="en-US" sz="2800" b="1" dirty="0">
              <a:ln w="50800"/>
              <a:solidFill>
                <a:schemeClr val="bg1">
                  <a:shade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0661" y="1765924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Illumination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590234" y="1752600"/>
            <a:ext cx="2522404" cy="430887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800" dirty="0" smtClean="0"/>
              <a:t>Abrupt Motion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239743"/>
      </p:ext>
    </p:extLst>
  </p:cSld>
  <p:clrMapOvr>
    <a:masterClrMapping/>
  </p:clrMapOvr>
  <p:transition spd="slow" advTm="23755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438400" y="3045460"/>
            <a:ext cx="4267200" cy="428625"/>
          </a:xfrm>
        </p:spPr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OCCLUSION AWARE PFT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397760"/>
            <a:ext cx="4419600" cy="59944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SOLUTION</a:t>
            </a:r>
            <a:endParaRPr lang="en-US" sz="4000" dirty="0"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4800" y="2429470"/>
            <a:ext cx="1028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• • • 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</a:t>
            </a:r>
            <a:endParaRPr lang="en-US" sz="5400" b="1" cap="all" dirty="0">
              <a:solidFill>
                <a:schemeClr val="bg2"/>
              </a:solidFill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4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Straight Arrow Connector 49"/>
          <p:cNvCxnSpPr/>
          <p:nvPr/>
        </p:nvCxnSpPr>
        <p:spPr>
          <a:xfrm>
            <a:off x="4209276" y="1719165"/>
            <a:ext cx="1332827" cy="399905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2799478" y="1250035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Motion Model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799478" y="5606870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Resampling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5568696" y="2973347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Target Estimation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5568696" y="2090513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Calculate Likelihood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-5400000">
            <a:off x="-3788900" y="3080270"/>
            <a:ext cx="83616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PROPOSED MODIFICATION</a:t>
            </a:r>
            <a:endParaRPr lang="en-US" sz="3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7007073" y="2573087"/>
            <a:ext cx="0" cy="40026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7007073" y="3442121"/>
            <a:ext cx="0" cy="123444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Elbow Connector 52"/>
          <p:cNvCxnSpPr/>
          <p:nvPr/>
        </p:nvCxnSpPr>
        <p:spPr>
          <a:xfrm rot="10800000" flipV="1">
            <a:off x="5242885" y="5163636"/>
            <a:ext cx="1764188" cy="819320"/>
          </a:xfrm>
          <a:prstGeom prst="bentConnector3">
            <a:avLst>
              <a:gd name="adj1" fmla="val 20"/>
            </a:avLst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192632" y="849775"/>
            <a:ext cx="0" cy="40026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2799478" y="381000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Initialization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7007073" y="1718810"/>
            <a:ext cx="0" cy="400260"/>
          </a:xfrm>
          <a:prstGeom prst="straightConnector1">
            <a:avLst/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56" idx="2"/>
            <a:endCxn id="57" idx="0"/>
          </p:cNvCxnSpPr>
          <p:nvPr/>
        </p:nvCxnSpPr>
        <p:spPr>
          <a:xfrm>
            <a:off x="4015630" y="849775"/>
            <a:ext cx="0" cy="40026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8" idx="2"/>
            <a:endCxn id="59" idx="0"/>
          </p:cNvCxnSpPr>
          <p:nvPr/>
        </p:nvCxnSpPr>
        <p:spPr>
          <a:xfrm>
            <a:off x="6784848" y="2559288"/>
            <a:ext cx="0" cy="414059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3" name="Elbow Connector 62"/>
          <p:cNvCxnSpPr>
            <a:stCxn id="60" idx="1"/>
            <a:endCxn id="57" idx="1"/>
          </p:cNvCxnSpPr>
          <p:nvPr/>
        </p:nvCxnSpPr>
        <p:spPr>
          <a:xfrm rot="10800000">
            <a:off x="2799478" y="1484424"/>
            <a:ext cx="12700" cy="4356835"/>
          </a:xfrm>
          <a:prstGeom prst="bentConnector3">
            <a:avLst>
              <a:gd name="adj1" fmla="val 3600000"/>
            </a:avLst>
          </a:prstGeom>
          <a:ln w="38100" cmpd="sng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5568696" y="4685711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Update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5568696" y="1253982"/>
            <a:ext cx="2432304" cy="468775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6" name="Straight Arrow Connector 65"/>
          <p:cNvCxnSpPr>
            <a:stCxn id="65" idx="2"/>
            <a:endCxn id="58" idx="0"/>
          </p:cNvCxnSpPr>
          <p:nvPr/>
        </p:nvCxnSpPr>
        <p:spPr>
          <a:xfrm>
            <a:off x="6784848" y="1722757"/>
            <a:ext cx="0" cy="367756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7" name="Flowchart: Decision 66"/>
          <p:cNvSpPr/>
          <p:nvPr/>
        </p:nvSpPr>
        <p:spPr>
          <a:xfrm>
            <a:off x="2799478" y="1979195"/>
            <a:ext cx="2432304" cy="692335"/>
          </a:xfrm>
          <a:prstGeom prst="flowChartDecision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 Flag?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8" name="Straight Arrow Connector 67"/>
          <p:cNvCxnSpPr>
            <a:stCxn id="57" idx="2"/>
            <a:endCxn id="67" idx="0"/>
          </p:cNvCxnSpPr>
          <p:nvPr/>
        </p:nvCxnSpPr>
        <p:spPr>
          <a:xfrm>
            <a:off x="4015630" y="1718810"/>
            <a:ext cx="0" cy="26038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2799478" y="2973347"/>
            <a:ext cx="2432304" cy="46877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Constant Likelihood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799478" y="3816995"/>
            <a:ext cx="2432304" cy="468775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 Estimation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Flowchart: Decision 70"/>
          <p:cNvSpPr/>
          <p:nvPr/>
        </p:nvSpPr>
        <p:spPr>
          <a:xfrm>
            <a:off x="2799478" y="4573931"/>
            <a:ext cx="2432304" cy="692335"/>
          </a:xfrm>
          <a:prstGeom prst="flowChartDecision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 Threshold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3200400" y="4699759"/>
            <a:ext cx="326571" cy="534402"/>
            <a:chOff x="7149503" y="4582026"/>
            <a:chExt cx="326571" cy="534402"/>
          </a:xfrm>
        </p:grpSpPr>
        <p:sp>
          <p:nvSpPr>
            <p:cNvPr id="73" name="TextBox 72"/>
            <p:cNvSpPr txBox="1"/>
            <p:nvPr/>
          </p:nvSpPr>
          <p:spPr>
            <a:xfrm>
              <a:off x="7149503" y="4593208"/>
              <a:ext cx="326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  <a:endPara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243264" y="4582026"/>
              <a:ext cx="1306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5" name="Straight Arrow Connector 74"/>
          <p:cNvCxnSpPr/>
          <p:nvPr/>
        </p:nvCxnSpPr>
        <p:spPr>
          <a:xfrm>
            <a:off x="4038600" y="2667000"/>
            <a:ext cx="0" cy="301817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69" idx="2"/>
            <a:endCxn id="70" idx="0"/>
          </p:cNvCxnSpPr>
          <p:nvPr/>
        </p:nvCxnSpPr>
        <p:spPr>
          <a:xfrm>
            <a:off x="4015630" y="3442122"/>
            <a:ext cx="0" cy="374873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70" idx="2"/>
            <a:endCxn id="71" idx="0"/>
          </p:cNvCxnSpPr>
          <p:nvPr/>
        </p:nvCxnSpPr>
        <p:spPr>
          <a:xfrm>
            <a:off x="4015630" y="4285770"/>
            <a:ext cx="0" cy="28816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71" idx="2"/>
            <a:endCxn id="60" idx="0"/>
          </p:cNvCxnSpPr>
          <p:nvPr/>
        </p:nvCxnSpPr>
        <p:spPr>
          <a:xfrm>
            <a:off x="4015630" y="5266266"/>
            <a:ext cx="0" cy="340604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67" idx="3"/>
            <a:endCxn id="58" idx="1"/>
          </p:cNvCxnSpPr>
          <p:nvPr/>
        </p:nvCxnSpPr>
        <p:spPr>
          <a:xfrm flipV="1">
            <a:off x="5231782" y="2324901"/>
            <a:ext cx="336914" cy="46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71" idx="3"/>
            <a:endCxn id="64" idx="1"/>
          </p:cNvCxnSpPr>
          <p:nvPr/>
        </p:nvCxnSpPr>
        <p:spPr>
          <a:xfrm>
            <a:off x="5231782" y="4920099"/>
            <a:ext cx="336914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1" name="Elbow Connector 80"/>
          <p:cNvCxnSpPr>
            <a:stCxn id="64" idx="2"/>
            <a:endCxn id="60" idx="3"/>
          </p:cNvCxnSpPr>
          <p:nvPr/>
        </p:nvCxnSpPr>
        <p:spPr>
          <a:xfrm rot="5400000">
            <a:off x="5664929" y="4721339"/>
            <a:ext cx="686772" cy="1553066"/>
          </a:xfrm>
          <a:prstGeom prst="bentConnector2">
            <a:avLst/>
          </a:prstGeom>
          <a:ln w="38100" cmpd="sng">
            <a:solidFill>
              <a:schemeClr val="tx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4075574" y="2661722"/>
            <a:ext cx="5976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033644" y="5299093"/>
            <a:ext cx="5785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YES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43685" y="2413084"/>
            <a:ext cx="44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143685" y="5003884"/>
            <a:ext cx="447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</a:t>
            </a:r>
            <a:endParaRPr lang="en-US" sz="1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6" name="Elbow Connector 85"/>
          <p:cNvCxnSpPr>
            <a:stCxn id="59" idx="2"/>
            <a:endCxn id="70" idx="3"/>
          </p:cNvCxnSpPr>
          <p:nvPr/>
        </p:nvCxnSpPr>
        <p:spPr>
          <a:xfrm rot="5400000">
            <a:off x="5703685" y="2970219"/>
            <a:ext cx="609261" cy="1553066"/>
          </a:xfrm>
          <a:prstGeom prst="bentConnector2">
            <a:avLst/>
          </a:prstGeom>
          <a:ln w="38100" cmpd="sng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7" name="Elbow Connector 86"/>
          <p:cNvCxnSpPr/>
          <p:nvPr/>
        </p:nvCxnSpPr>
        <p:spPr>
          <a:xfrm rot="10800000">
            <a:off x="2786286" y="1353548"/>
            <a:ext cx="12700" cy="4617720"/>
          </a:xfrm>
          <a:prstGeom prst="bentConnector3">
            <a:avLst>
              <a:gd name="adj1" fmla="val 4988567"/>
            </a:avLst>
          </a:prstGeom>
          <a:ln w="38100" cmpd="sng">
            <a:solidFill>
              <a:srgbClr val="FFFF00"/>
            </a:solidFill>
            <a:prstDash val="sysDot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152418"/>
      </p:ext>
    </p:extLst>
  </p:cSld>
  <p:clrMapOvr>
    <a:masterClrMapping/>
  </p:clrMapOvr>
  <p:transition spd="slow" advTm="85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0" grpId="0" animBg="1"/>
      <p:bldP spid="59" grpId="0" animBg="1"/>
      <p:bldP spid="58" grpId="0" animBg="1"/>
      <p:bldP spid="56" grpId="0" animBg="1"/>
      <p:bldP spid="64" grpId="0" animBg="1"/>
      <p:bldP spid="65" grpId="0" animBg="1"/>
      <p:bldP spid="67" grpId="0" animBg="1"/>
      <p:bldP spid="69" grpId="0" animBg="1"/>
      <p:bldP spid="70" grpId="0" animBg="1"/>
      <p:bldP spid="71" grpId="0" animBg="1"/>
      <p:bldP spid="82" grpId="0"/>
      <p:bldP spid="83" grpId="0"/>
      <p:bldP spid="84" grpId="0"/>
      <p:bldP spid="8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Occlusion Flag (for each particle)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Observation Model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No-Occlusion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Particles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Same as Before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1800" dirty="0"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  <a:sym typeface="Wingdings" panose="05000000000000000000" pitchFamily="2" charset="2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Occlusion-Flagged Particles  Uniform Distribution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-183416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OCCLUSION AWARE</a:t>
            </a:r>
          </a:p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 FILTER FRAMEWORK</a:t>
            </a:r>
            <a:endParaRPr lang="en-US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-1600200" y="-533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Rectangle 27"/>
          <p:cNvSpPr>
            <a:spLocks noChangeArrowheads="1"/>
          </p:cNvSpPr>
          <p:nvPr/>
        </p:nvSpPr>
        <p:spPr bwMode="auto">
          <a:xfrm>
            <a:off x="-2409825" y="-1119307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886572"/>
              </p:ext>
            </p:extLst>
          </p:nvPr>
        </p:nvGraphicFramePr>
        <p:xfrm>
          <a:off x="4215185" y="2322194"/>
          <a:ext cx="4814515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4" name="Equation" r:id="rId5" imgW="1650960" imgH="228600" progId="Equation.DSMT4">
                  <p:embed/>
                </p:oleObj>
              </mc:Choice>
              <mc:Fallback>
                <p:oleObj name="Equation" r:id="rId5" imgW="16509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5185" y="2322194"/>
                        <a:ext cx="4814515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9"/>
          <p:cNvSpPr>
            <a:spLocks noChangeArrowheads="1"/>
          </p:cNvSpPr>
          <p:nvPr/>
        </p:nvSpPr>
        <p:spPr bwMode="auto">
          <a:xfrm>
            <a:off x="-762000" y="-3668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978064"/>
              </p:ext>
            </p:extLst>
          </p:nvPr>
        </p:nvGraphicFramePr>
        <p:xfrm>
          <a:off x="366674" y="2968900"/>
          <a:ext cx="8663026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5" name="Equation" r:id="rId7" imgW="3657600" imgH="228600" progId="Equation.DSMT4">
                  <p:embed/>
                </p:oleObj>
              </mc:Choice>
              <mc:Fallback>
                <p:oleObj name="Equation" r:id="rId7" imgW="36576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674" y="2968900"/>
                        <a:ext cx="8663026" cy="6400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Straight Connector 20"/>
          <p:cNvCxnSpPr/>
          <p:nvPr/>
        </p:nvCxnSpPr>
        <p:spPr>
          <a:xfrm>
            <a:off x="3200400" y="3648710"/>
            <a:ext cx="2424485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477000" y="3657600"/>
            <a:ext cx="2424485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0935617"/>
              </p:ext>
            </p:extLst>
          </p:nvPr>
        </p:nvGraphicFramePr>
        <p:xfrm>
          <a:off x="5848350" y="1425575"/>
          <a:ext cx="7397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6" name="Equation" r:id="rId9" imgW="253800" imgH="241200" progId="Equation.DSMT4">
                  <p:embed/>
                </p:oleObj>
              </mc:Choice>
              <mc:Fallback>
                <p:oleObj name="Equation" r:id="rId9" imgW="2538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8350" y="1425575"/>
                        <a:ext cx="7397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683108"/>
              </p:ext>
            </p:extLst>
          </p:nvPr>
        </p:nvGraphicFramePr>
        <p:xfrm>
          <a:off x="5394046" y="5791200"/>
          <a:ext cx="3635654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7" name="Equation" r:id="rId11" imgW="1358640" imgH="228600" progId="Equation.DSMT4">
                  <p:embed/>
                </p:oleObj>
              </mc:Choice>
              <mc:Fallback>
                <p:oleObj name="Equation" r:id="rId11" imgW="13586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4046" y="5791200"/>
                        <a:ext cx="3635654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4719836"/>
              </p:ext>
            </p:extLst>
          </p:nvPr>
        </p:nvGraphicFramePr>
        <p:xfrm>
          <a:off x="96838" y="4410075"/>
          <a:ext cx="9007475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8" name="Equation" r:id="rId13" imgW="3085920" imgH="330120" progId="Equation.DSMT4">
                  <p:embed/>
                </p:oleObj>
              </mc:Choice>
              <mc:Fallback>
                <p:oleObj name="Equation" r:id="rId13" imgW="308592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838" y="4410075"/>
                        <a:ext cx="9007475" cy="925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Connector 26"/>
          <p:cNvCxnSpPr/>
          <p:nvPr/>
        </p:nvCxnSpPr>
        <p:spPr>
          <a:xfrm>
            <a:off x="8763000" y="6431280"/>
            <a:ext cx="266700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232978150"/>
      </p:ext>
    </p:extLst>
  </p:cSld>
  <p:clrMapOvr>
    <a:masterClrMapping/>
  </p:clrMapOvr>
  <p:transition spd="slow" advTm="3213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Position Estimation of the Target</a:t>
            </a:r>
          </a:p>
          <a:p>
            <a:pPr algn="l"/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Occlusion State for the Next Box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TARGET ESTIMATION</a:t>
            </a:r>
            <a:endParaRPr lang="en-US" sz="4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3771894"/>
              </p:ext>
            </p:extLst>
          </p:nvPr>
        </p:nvGraphicFramePr>
        <p:xfrm>
          <a:off x="1482725" y="4038600"/>
          <a:ext cx="7548563" cy="175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8" name="Equation" r:id="rId4" imgW="2654280" imgH="609480" progId="Equation.DSMT4">
                  <p:embed/>
                </p:oleObj>
              </mc:Choice>
              <mc:Fallback>
                <p:oleObj name="Equation" r:id="rId4" imgW="2654280" imgH="609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2725" y="4038600"/>
                        <a:ext cx="7548563" cy="1751013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639084"/>
              </p:ext>
            </p:extLst>
          </p:nvPr>
        </p:nvGraphicFramePr>
        <p:xfrm>
          <a:off x="1724025" y="1941513"/>
          <a:ext cx="6429375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79" name="Equation" r:id="rId6" imgW="2260440" imgH="583920" progId="Equation.DSMT4">
                  <p:embed/>
                </p:oleObj>
              </mc:Choice>
              <mc:Fallback>
                <p:oleObj name="Equation" r:id="rId6" imgW="2260440" imgH="5839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4025" y="1941513"/>
                        <a:ext cx="6429375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1066800" y="1386245"/>
            <a:ext cx="7010400" cy="4938355"/>
            <a:chOff x="1066800" y="990600"/>
            <a:chExt cx="6629400" cy="4785955"/>
          </a:xfrm>
        </p:grpSpPr>
        <p:sp>
          <p:nvSpPr>
            <p:cNvPr id="14" name="Rectangle 13"/>
            <p:cNvSpPr/>
            <p:nvPr/>
          </p:nvSpPr>
          <p:spPr>
            <a:xfrm>
              <a:off x="1066800" y="990600"/>
              <a:ext cx="6629400" cy="47244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 flipV="1">
              <a:off x="4114800" y="3810000"/>
              <a:ext cx="0" cy="1369367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600200" y="2667000"/>
              <a:ext cx="3657600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200400" y="1066800"/>
              <a:ext cx="0" cy="160020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600200" y="1371600"/>
              <a:ext cx="36576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00200" y="2667000"/>
              <a:ext cx="1600200" cy="0"/>
            </a:xfrm>
            <a:prstGeom prst="line">
              <a:avLst/>
            </a:prstGeom>
            <a:ln w="2063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200400" y="1400503"/>
              <a:ext cx="2057400" cy="0"/>
            </a:xfrm>
            <a:prstGeom prst="line">
              <a:avLst/>
            </a:prstGeom>
            <a:ln w="206375" cap="rnd">
              <a:solidFill>
                <a:srgbClr val="FFFF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819400" y="12954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048000" y="273873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0</a:t>
              </a: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1600200" y="5181600"/>
              <a:ext cx="3657600" cy="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3200400" y="3581400"/>
              <a:ext cx="0" cy="160020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600200" y="3886200"/>
              <a:ext cx="36576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600200" y="5177135"/>
              <a:ext cx="2514600" cy="4465"/>
            </a:xfrm>
            <a:prstGeom prst="line">
              <a:avLst/>
            </a:prstGeom>
            <a:ln w="206375" cap="rnd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114800" y="3915103"/>
              <a:ext cx="1143000" cy="1"/>
            </a:xfrm>
            <a:prstGeom prst="line">
              <a:avLst/>
            </a:prstGeom>
            <a:ln w="206375" cap="rnd">
              <a:solidFill>
                <a:srgbClr val="FFFF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2819400" y="38100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1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48000" y="525333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962400" y="518160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2" name="Object 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6945502"/>
                </p:ext>
              </p:extLst>
            </p:nvPr>
          </p:nvGraphicFramePr>
          <p:xfrm>
            <a:off x="5505450" y="2255838"/>
            <a:ext cx="1289050" cy="7921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980" name="Equation" r:id="rId8" imgW="317160" imgH="203040" progId="Equation.DSMT4">
                    <p:embed/>
                  </p:oleObj>
                </mc:Choice>
                <mc:Fallback>
                  <p:oleObj name="Equation" r:id="rId8" imgW="3171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5450" y="2255838"/>
                          <a:ext cx="1289050" cy="7921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97291172"/>
                </p:ext>
              </p:extLst>
            </p:nvPr>
          </p:nvGraphicFramePr>
          <p:xfrm>
            <a:off x="5505450" y="4770437"/>
            <a:ext cx="2114550" cy="792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981" name="Equation" r:id="rId10" imgW="520560" imgH="203040" progId="Equation.DSMT4">
                    <p:embed/>
                  </p:oleObj>
                </mc:Choice>
                <mc:Fallback>
                  <p:oleObj name="Equation" r:id="rId10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5450" y="4770437"/>
                          <a:ext cx="2114550" cy="7921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3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8877377"/>
                </p:ext>
              </p:extLst>
            </p:nvPr>
          </p:nvGraphicFramePr>
          <p:xfrm>
            <a:off x="5505450" y="4286250"/>
            <a:ext cx="1443038" cy="6937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8982" name="Equation" r:id="rId12" imgW="355320" imgH="177480" progId="Equation.DSMT4">
                    <p:embed/>
                  </p:oleObj>
                </mc:Choice>
                <mc:Fallback>
                  <p:oleObj name="Equation" r:id="rId12" imgW="35532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05450" y="4286250"/>
                          <a:ext cx="1443038" cy="6937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TextBox 34"/>
            <p:cNvSpPr txBox="1"/>
            <p:nvPr/>
          </p:nvSpPr>
          <p:spPr>
            <a:xfrm>
              <a:off x="4953000" y="465838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953000" y="2143780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i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24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1879528"/>
      </p:ext>
    </p:extLst>
  </p:cSld>
  <p:clrMapOvr>
    <a:masterClrMapping/>
  </p:clrMapOvr>
  <p:transition spd="slow" advTm="429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Model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Update (Separately for each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Feature)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Modified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Dynamics Model of Particle </a:t>
            </a:r>
          </a:p>
          <a:p>
            <a:pPr marL="514350" indent="-514350" algn="l">
              <a:buFont typeface="Wingdings" panose="05000000000000000000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UPDATE RULE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197277" y="2133600"/>
          <a:ext cx="8865761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8" name="Equation" r:id="rId4" imgW="2844720" imgH="533160" progId="Equation.DSMT4">
                  <p:embed/>
                </p:oleObj>
              </mc:Choice>
              <mc:Fallback>
                <p:oleObj name="Equation" r:id="rId4" imgW="284472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7277" y="2133600"/>
                        <a:ext cx="8865761" cy="1676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9996254"/>
              </p:ext>
            </p:extLst>
          </p:nvPr>
        </p:nvGraphicFramePr>
        <p:xfrm>
          <a:off x="228600" y="5486400"/>
          <a:ext cx="8793480" cy="544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29" name="Equation" r:id="rId6" imgW="3454200" imgH="228600" progId="Equation.DSMT4">
                  <p:embed/>
                </p:oleObj>
              </mc:Choice>
              <mc:Fallback>
                <p:oleObj name="Equation" r:id="rId6" imgW="3454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486400"/>
                        <a:ext cx="8793480" cy="5448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7315200" y="6183630"/>
            <a:ext cx="1706880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211390"/>
      </p:ext>
    </p:extLst>
  </p:cSld>
  <p:clrMapOvr>
    <a:masterClrMapping/>
  </p:clrMapOvr>
  <p:transition spd="slow" advTm="4298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OA-PF DYNAMICS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10" y="2519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0" y="1892677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35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7239000" y="2443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35636" y="1752600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4054" y="2564005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40436" y="1905000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92836" y="2209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53326" y="2818821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05526" y="5731431"/>
            <a:ext cx="1234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Occlusion!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57960" y="1676400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06378" y="2487805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262760" y="1828800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415160" y="21336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475650" y="2742621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27332"/>
      </p:ext>
    </p:extLst>
  </p:cSld>
  <p:clrMapOvr>
    <a:masterClrMapping/>
  </p:clrMapOvr>
  <p:transition spd="slow" advTm="1503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28107 0.0048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875 0.00208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12038 C -0.00191 0.12732 -0.00625 0.13727 -0.0224 0.13727 C -0.04549 0.13727 -0.04722 0.10394 -0.075 0.10394 C -0.09983 0.10394 -0.08646 0.13288 -0.11042 0.13264 C -0.13559 0.13264 -0.12205 0.11181 -0.14878 0.11181 C -0.17274 0.11181 -0.15955 0.12593 -0.1809 0.12593 C -0.20139 0.12593 -0.1908 0.11505 -0.20937 0.11505 C -0.22014 0.11505 -0.22083 0.11806 -0.2217 0.12038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85185E-6 C -0.00261 -0.01898 -0.00625 -0.03704 -0.0132 -0.03704 C -0.02118 -0.03704 -0.02396 -0.01898 -0.02656 -1.85185E-6 C -0.03004 0.02107 -0.03264 0.0419 -0.04149 0.0419 C -0.04948 0.0419 -0.05208 0.02107 -0.05556 -1.85185E-6 C -0.05729 -0.01898 -0.06077 -0.03704 -0.06875 -0.03704 C -0.0757 -0.03704 -0.07917 -0.01898 -0.08195 -1.85185E-6 C -0.08455 0.02107 -0.08802 0.0419 -0.09601 0.0419 C -0.10399 0.0419 -0.11007 -1.85185E-6 -0.11007 0.00023 C -0.11267 -0.01898 -0.11545 -0.03704 -0.12327 -0.03704 C -0.13108 -0.03704 -0.13386 -0.01898 -0.13646 -1.85185E-6 C -0.13993 0.02107 -0.14254 0.0419 -0.15139 0.0419 C -0.15938 0.0419 -0.16198 0.02107 -0.16458 -1.85185E-6 C -0.16806 -0.01898 -0.17066 -0.03704 -0.17865 -0.03704 C -0.18577 -0.03704 -0.18924 -0.01898 -0.19202 -1.85185E-6 C -0.19462 0.02107 -0.19809 0.0419 -0.20608 0.0419 C -0.21389 0.0419 -0.21649 0.02107 -0.21997 -1.85185E-6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23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85185E-6 C -3.61111E-6 0.03495 -0.02847 0.06204 -0.06302 0.06204 C -0.09861 0.06204 -0.12691 0.03495 -0.12691 1.85185E-6 C -0.12691 -0.03496 -0.15538 -0.06204 -0.19097 -0.06204 C -0.22552 -0.06204 -0.25382 -0.03496 -0.25382 1.85185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91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8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718 L -0.01441 0.09908 L -0.02796 0.00718 L -0.04237 0.09908 L -0.0566 0.00718 L -0.06997 0.09908 L -0.08438 0.00718 L -0.09792 0.09908 L -0.11216 0.00718 L -0.12657 0.09908 L -0.14011 0.00718 L -0.15452 0.09908 L -0.16789 0.00718 L -0.18212 0.09908 L -0.19653 0.00718 L -0.21007 0.09908 L -0.22431 0.00718 " pathEditMode="relative" rAng="0" ptsTypes="AAAAAAAAAAAAAAA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458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7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C -0.00191 0.06296 -0.00816 0.1081 -0.01423 0.1081 C -0.02048 0.1081 -0.02587 0.06296 -0.0276 -1.48148E-6 C -0.03021 0.06296 -0.03541 0.1081 -0.04184 0.1081 C -0.04791 0.1081 -0.0533 0.06296 -0.05503 -1.48148E-6 C -0.05764 0.06296 -0.06302 0.1081 -0.06927 0.1081 C -0.07552 0.1081 -0.08177 0.06296 -0.08333 -1.48148E-6 C -0.08524 0.06296 -0.09062 0.1081 -0.09774 0.1081 C -0.10295 0.1081 -0.10903 0.06296 -0.11094 -1.48148E-6 C -0.11285 0.06296 -0.11892 0.1081 -0.12517 0.1081 C -0.13125 0.1081 -0.13663 0.06296 -0.13854 -1.48148E-6 C -0.14114 0.06296 -0.14635 0.1081 -0.1526 0.1081 C -0.15885 0.1081 -0.16423 0.06296 -0.16684 -1.48148E-6 C -0.16857 0.06296 -0.17396 0.1081 -0.18003 0.1081 C -0.18646 0.1081 -0.19253 0.06296 -0.19427 -1.48148E-6 C -0.19601 0.06296 -0.20139 0.1081 -0.20851 0.1081 C -0.21476 0.1081 -0.21996 0.06296 -0.2217 -1.48148E-6 " pathEditMode="relative" rAng="0" ptsTypes="AAAAAAAAAAAAAAA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4" y="53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90801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OA-PF DYNAMICS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0" y="1892677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234743" y="2716115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35636" y="1752600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584054" y="2564005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240436" y="1905000"/>
            <a:ext cx="1023674" cy="22318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392836" y="2209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453326" y="2818821"/>
            <a:ext cx="1496584" cy="223241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005526" y="5731431"/>
            <a:ext cx="123491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Occlusion!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2200299" y="2590800"/>
            <a:ext cx="402336" cy="405319"/>
            <a:chOff x="726156" y="2871281"/>
            <a:chExt cx="402336" cy="405319"/>
          </a:xfrm>
        </p:grpSpPr>
        <p:sp>
          <p:nvSpPr>
            <p:cNvPr id="6" name="Flowchart: Connector 5"/>
            <p:cNvSpPr/>
            <p:nvPr/>
          </p:nvSpPr>
          <p:spPr>
            <a:xfrm>
              <a:off x="813024" y="2959640"/>
              <a:ext cx="228600" cy="228600"/>
            </a:xfrm>
            <a:prstGeom prst="flowChartConnector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27324" y="2871281"/>
              <a:ext cx="0" cy="4053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726156" y="3072557"/>
              <a:ext cx="402336" cy="27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133600" y="3677965"/>
            <a:ext cx="402336" cy="405319"/>
            <a:chOff x="726156" y="2871281"/>
            <a:chExt cx="402336" cy="405319"/>
          </a:xfrm>
        </p:grpSpPr>
        <p:sp>
          <p:nvSpPr>
            <p:cNvPr id="34" name="Flowchart: Connector 33"/>
            <p:cNvSpPr/>
            <p:nvPr/>
          </p:nvSpPr>
          <p:spPr>
            <a:xfrm>
              <a:off x="813024" y="2959640"/>
              <a:ext cx="228600" cy="228600"/>
            </a:xfrm>
            <a:prstGeom prst="flowChartConnector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27324" y="2871281"/>
              <a:ext cx="0" cy="405319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726156" y="3072557"/>
              <a:ext cx="402336" cy="2766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 rot="19069236">
            <a:off x="90688" y="2884520"/>
            <a:ext cx="1764145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GOTCHA!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88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513"/>
    </mc:Choice>
    <mc:Fallback xmlns="">
      <p:transition advTm="14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33333E-6 L -0.28108 0.0048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C -3.33333E-6 0.00833 0.00087 0.01829 -0.00104 0.02824 C -0.0033 0.03935 -0.00677 0.05162 -0.01024 0.06204 C -0.01389 0.075 -0.01823 0.08495 -0.02309 0.09491 C -0.02725 0.10486 -0.03229 0.11481 -0.03819 0.12222 C -0.04357 0.12917 -0.04982 0.13356 -0.05555 0.13727 C -0.06128 0.13958 -0.06684 0.14097 -0.07205 0.13981 C -0.07673 0.13912 -0.0809 0.13611 -0.08455 0.13148 C -0.08819 0.12731 -0.09045 0.11967 -0.09114 0.11111 C -0.09184 0.10231 -0.09201 0.09282 -0.08975 0.08194 C -0.08854 0.07176 -0.08437 0.05903 -0.08073 0.04907 C -0.07725 0.03727 -0.07239 0.02639 -0.06736 0.01805 C -0.0625 0.01088 -0.05642 0.00532 -0.05104 0.00417 C -0.04548 0.00509 -0.04236 0.01134 -0.04184 0.01875 C -0.04184 0.02754 -0.04323 0.03773 -0.04757 0.05046 C -0.05173 0.06227 -0.0559 0.07153 -0.06128 0.08079 C -0.06614 0.08842 -0.06649 0.09051 -0.07812 0.09653 C -0.08889 0.10509 -0.09427 0.09792 -0.09826 0.09537 C -0.1026 0.09375 -0.10416 0.08727 -0.10711 0.08194 C -0.10989 0.0743 -0.11007 0.06366 -0.11024 0.05532 C -0.10989 0.04583 -0.10781 0.03588 -0.10399 0.02106 C -0.09982 0.00555 -0.09739 -0.00162 -0.0934 -0.01158 C -0.08923 -0.02292 -0.08507 -0.03426 -0.08142 -0.04445 " pathEditMode="relative" rAng="1560000" ptsTypes="AAAAAAAAAAAAAAAAAAAAAAA">
                                      <p:cBhvr>
                                        <p:cTn id="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98" y="537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07407E-6 L 0.01528 4.07407E-6 L 0.01528 -0.00949 L 0.03056 -0.00949 L 0.03056 -0.01899 L 0.04583 -0.01899 L 0.04583 -0.02848 L 0.06128 -0.02848 L 0.06128 -0.03774 L 0.07656 -0.03774 L 0.07656 -0.04723 L 0.09184 -0.04723 L 0.09184 -0.05672 L 0.10729 -0.05672 L 0.10729 -0.06598 " pathEditMode="relative" rAng="0" ptsTypes="AAAAAAAAAAAA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-3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03802 -2.96296E-6 L -0.03802 0.02107 L -0.07604 0.02107 L -0.07604 0.04236 L -0.11389 0.04236 L -0.11389 0.06343 L -0.15191 0.06343 L -0.15191 0.08473 L -0.18976 0.08473 L -0.18976 0.10579 L -0.22778 0.10579 L -0.22778 0.12709 L -0.26562 0.12709 L -0.26562 0.14838 " pathEditMode="relative" rAng="0" ptsTypes="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1" y="74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7.40741E-7 L 0.01302 7.40741E-7 L 0.01302 0.03611 L 0.02604 0.03611 L 0.02604 0.07222 L 0.03907 0.07222 L 0.03907 0.10833 L 0.05209 0.10833 L 0.05209 0.14444 L 0.06511 0.14444 L 0.06511 0.18055 L 0.07813 0.18055 L 0.07813 0.21667 L 0.09115 0.21667 L 0.09115 0.25278 " pathEditMode="relative" rAng="0" ptsTypes="AAAAAAAAAAAAA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49" y="126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59259E-6 L -0.05555 -2.59259E-6 L -0.05555 -0.01643 L -0.11094 -0.01643 L -0.11094 -0.03287 L -0.16649 -0.03287 L -0.16649 -0.04907 L -0.22187 -0.04907 L -0.22187 -0.06551 L -0.27743 -0.06551 L -0.27743 -0.08171 L -0.33281 -0.08171 L -0.33281 -0.09815 L -0.38819 -0.09815 L -0.38819 -0.11435 " pathEditMode="relative" rAng="0" ptsTypes="AAAAAAAAAAAAAAA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10" y="-571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-0.03385 -2.59259E-6 L -0.03385 -0.02893 L -0.0677 -0.02893 L -0.0677 -0.05764 L -0.10139 -0.05764 L -0.10139 -0.08634 L -0.13525 -0.08634 L -0.13525 -0.11504 L -0.16893 -0.11504 L -0.16893 -0.14375 L -0.20278 -0.14375 L -0.20278 -0.17245 L -0.23646 -0.17245 L -0.23646 -0.20115 " pathEditMode="relative" rAng="0" ptsTypes="AAAAAAAAAAAAA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-10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3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80" y="2590800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4" name="Picture 2" descr="http://dc538.4shared.com/img/WO4PbtJ_/13c3f819738/brickwall_delet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730" y="1892677"/>
            <a:ext cx="3702380" cy="3576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146784" y="3594416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828800" y="1447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OA-PF DYNAMICS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46784" y="3594416"/>
            <a:ext cx="102367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828800" y="1447800"/>
            <a:ext cx="1191784" cy="2079430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552032" y="2110387"/>
            <a:ext cx="1021517" cy="1906272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33600" y="2390417"/>
            <a:ext cx="1024022" cy="1988701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314296" y="3208272"/>
            <a:ext cx="1126397" cy="2049528"/>
          </a:xfrm>
          <a:prstGeom prst="rect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828800" y="2514600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1"/>
          <p:cNvSpPr>
            <a:spLocks noGrp="1"/>
          </p:cNvSpPr>
          <p:nvPr>
            <p:ph sz="quarter" idx="13"/>
          </p:nvPr>
        </p:nvSpPr>
        <p:spPr>
          <a:xfrm>
            <a:off x="6324600" y="2895600"/>
            <a:ext cx="2743200" cy="35814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Quick Occlusion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Recovery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Low CPE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7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Template </a:t>
            </a:r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Corruption</a:t>
            </a:r>
          </a:p>
          <a:p>
            <a:pPr algn="just"/>
            <a:endParaRPr lang="en-US" sz="7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 Attraction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to other Object/ Background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549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78"/>
    </mc:Choice>
    <mc:Fallback xmlns="">
      <p:transition advTm="18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28108 0.00486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3" y="23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8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1423 0.09908 L -0.02777 -1.48148E-6 L -0.04201 0.09908 L -0.05625 -1.48148E-6 L -0.06944 0.09908 L -0.08368 -1.48148E-6 L -0.09722 0.09908 L -0.11128 -1.48148E-6 L -0.12552 0.09908 L -0.13906 -1.48148E-6 L -0.15329 0.09908 L -0.16649 -1.48148E-6 L -0.18072 0.09908 L -0.19496 -1.48148E-6 L -0.2085 0.09908 L -0.22257 -1.48148E-6 " pathEditMode="relative" rAng="0" ptsTypes="AAAAAAAAAAAAAAAAA">
                                      <p:cBhvr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8" y="495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0329 -0.01898 -0.00764 -0.03703 -0.0165 -0.03703 C -0.02639 -0.03703 -0.02969 -0.01898 -0.03299 -4.44444E-6 C -0.03733 0.02107 -0.04063 0.0419 -0.05157 0.0419 C -0.06146 0.0419 -0.06476 0.02107 -0.0691 -4.44444E-6 C -0.07119 -0.01898 -0.0757 -0.03703 -0.0856 -0.03703 C -0.09428 -0.03703 -0.09862 -0.01898 -0.10209 -4.44444E-6 C -0.10521 0.02107 -0.10973 0.0419 -0.11962 0.0419 C -0.12952 0.0419 -0.13698 -4.44444E-6 -0.13698 0.00024 C -0.14028 -0.01898 -0.14375 -0.03703 -0.15348 -0.03703 C -0.16337 -0.03703 -0.16667 -0.01898 -0.16997 -4.44444E-6 C -0.17431 0.02107 -0.17761 0.0419 -0.18855 0.0419 C -0.19844 0.0419 -0.20174 0.02107 -0.20504 -4.44444E-6 C -0.20938 -0.01898 -0.21268 -0.03703 -0.22257 -0.03703 C -0.23125 -0.03703 -0.2356 -0.01898 -0.23907 -4.44444E-6 C -0.24219 0.02107 -0.24671 0.0419 -0.2566 0.0419 C -0.2665 0.0419 -0.26962 0.02107 -0.27396 -4.44444E-6 " pathEditMode="relative" rAng="0" ptsTypes="AAAAAAAAAAAAAAAAA">
                                      <p:cBhvr>
                                        <p:cTn id="3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23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8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-0.00093 L -0.02986 0.09306 L -0.02986 -0.00764 L -0.0566 0.08681 L -0.05833 -0.01435 L -0.0842 0.08032 L -0.08472 -0.0206 L -0.11163 0.07384 L -0.1125 -0.02708 L -0.13941 0.06713 L -0.13958 -0.0338 L -0.16667 0.06088 L -0.16684 -0.03982 L -0.19375 0.0544 L -0.19497 -0.04607 L -0.22101 0.04815 L -0.22205 -0.05278 " pathEditMode="relative" rAng="600000" ptsTypes="AAAAAAAAAAAAAAAAA">
                                      <p:cBhvr>
                                        <p:cTn id="39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7" y="224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1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07407E-6 C -0.00521 -0.00138 -0.02309 -0.00277 -0.02934 -0.00277 C -0.0691 -0.00277 -0.1099 0.02037 -0.1099 0.04375 C -0.1099 0.03195 -0.13021 0.02037 -0.14966 0.02037 C -0.16997 0.02037 -0.18924 0.03218 -0.18924 0.04375 C -0.18924 0.03797 -0.19948 0.03195 -0.20973 0.03195 C -0.2198 0.03195 -0.23004 0.03774 -0.23004 0.04375 C -0.23004 0.04074 -0.23525 0.03797 -0.24028 0.03797 C -0.24532 0.03797 -0.25052 0.04074 -0.25052 0.04375 C -0.25052 0.04213 -0.25313 0.04074 -0.25556 0.04074 C -0.25695 0.04074 -0.26077 0.04213 -0.26077 0.04375 C -0.26077 0.04283 -0.26198 0.04213 -0.26337 0.04213 C -0.26337 0.0419 -0.26598 0.04283 -0.26598 0.04375 C -0.26598 0.04329 -0.26598 0.04283 -0.26736 0.04283 C -0.26736 0.04306 -0.26875 0.04329 -0.26875 0.04375 C -0.26875 0.04352 -0.26875 0.04329 -0.26875 0.04306 C -0.26997 0.04306 -0.26997 0.04329 -0.26997 0.04352 C -0.27136 0.04352 -0.27136 0.04329 -0.27136 0.04306 C -0.27257 0.04306 -0.27257 0.04329 -0.27257 0.04352 " pathEditMode="relative" rAng="0" ptsTypes="AAAAAAAAAAAAAAAAAAA">
                                      <p:cBhvr>
                                        <p:cTn id="4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8" y="203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1 0.00393 C 0.00261 0.03842 -0.01632 0.06991 -0.04323 0.07546 C -0.07101 0.08148 -0.09618 0.05926 -0.10035 0.02477 C -0.10451 -0.00972 -0.12969 -0.03195 -0.15746 -0.02593 C -0.18437 -0.02037 -0.2033 0.01111 -0.1993 0.0456 " pathEditMode="relative" rAng="21060000" ptsTypes="AAAAA">
                                      <p:cBhvr>
                                        <p:cTn id="43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13" y="208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-0.2875 0.00209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15" grpId="0" animBg="1"/>
      <p:bldP spid="15" grpId="1" animBg="1"/>
      <p:bldP spid="17" grpId="0" animBg="1"/>
      <p:bldP spid="17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1" grpId="0" animBg="1"/>
      <p:bldP spid="31" grpId="1" animBg="1"/>
      <p:bldP spid="32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/>
          <p:nvPr/>
        </p:nvSpPr>
        <p:spPr>
          <a:xfrm>
            <a:off x="726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0"/>
              <a:satOff val="0"/>
              <a:lumOff val="0"/>
              <a:alphaOff val="0"/>
            </a:schemeClr>
          </a:fillRef>
          <a:effectRef idx="2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COLOR (HOC)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5313" y="1834896"/>
            <a:ext cx="1221034" cy="1725472"/>
          </a:xfrm>
          <a:prstGeom prst="roundRect">
            <a:avLst/>
          </a:prstGeom>
          <a:blipFill dpi="0" rotWithShape="0">
            <a:blip r:embed="rId2"/>
            <a:srcRect/>
            <a:stretch>
              <a:fillRect l="-22899" r="-22899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13680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4650421"/>
              <a:satOff val="-1776"/>
              <a:lumOff val="-539"/>
              <a:alphaOff val="0"/>
            </a:schemeClr>
          </a:fillRef>
          <a:effectRef idx="2">
            <a:schemeClr val="accent5">
              <a:hueOff val="4650421"/>
              <a:satOff val="-1776"/>
              <a:lumOff val="-539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TEXTURE (LBP)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20713" y="1834896"/>
            <a:ext cx="1221034" cy="1725472"/>
          </a:xfrm>
          <a:prstGeom prst="roundRect">
            <a:avLst/>
          </a:prstGeom>
          <a:blipFill rotWithShape="0">
            <a:blip r:embed="rId3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4729535"/>
              <a:satOff val="-1515"/>
              <a:lumOff val="-19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39588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9300841"/>
              <a:satOff val="-3552"/>
              <a:lumOff val="-1079"/>
              <a:alphaOff val="0"/>
            </a:schemeClr>
          </a:fillRef>
          <a:effectRef idx="2">
            <a:schemeClr val="accent5">
              <a:hueOff val="9300841"/>
              <a:satOff val="-3552"/>
              <a:lumOff val="-1079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EDGE (LOG)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011513" y="1834896"/>
            <a:ext cx="1221034" cy="1725472"/>
          </a:xfrm>
          <a:prstGeom prst="roundRect">
            <a:avLst/>
          </a:prstGeom>
          <a:blipFill rotWithShape="0">
            <a:blip r:embed="rId4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9459070"/>
              <a:satOff val="-3030"/>
              <a:lumOff val="-3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65496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  <a:gradFill flip="none" rotWithShape="1">
            <a:gsLst>
              <a:gs pos="0">
                <a:srgbClr val="0070C0"/>
              </a:gs>
              <a:gs pos="45000">
                <a:srgbClr val="00B0F0"/>
              </a:gs>
              <a:gs pos="55000">
                <a:srgbClr val="00B0F0"/>
              </a:gs>
              <a:gs pos="100000">
                <a:srgbClr val="0070C0"/>
              </a:gs>
            </a:gsLst>
            <a:lin ang="0" scaled="1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13951262"/>
              <a:satOff val="-5328"/>
              <a:lumOff val="-1618"/>
              <a:alphaOff val="0"/>
            </a:schemeClr>
          </a:fillRef>
          <a:effectRef idx="2">
            <a:schemeClr val="accent5">
              <a:hueOff val="13951262"/>
              <a:satOff val="-5328"/>
              <a:lumOff val="-1618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2D PROJ. (BETA)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02313" y="1834896"/>
            <a:ext cx="1221034" cy="1725472"/>
          </a:xfrm>
          <a:prstGeom prst="roundRect">
            <a:avLst/>
          </a:prstGeom>
          <a:blipFill>
            <a:blip r:embed="rId5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14188605"/>
              <a:satOff val="-4546"/>
              <a:lumOff val="-5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78450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18601683"/>
              <a:satOff val="-7104"/>
              <a:lumOff val="-2157"/>
              <a:alphaOff val="0"/>
            </a:schemeClr>
          </a:fillRef>
          <a:effectRef idx="2">
            <a:schemeClr val="accent5">
              <a:hueOff val="18601683"/>
              <a:satOff val="-7104"/>
              <a:lumOff val="-2157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3D SHAPE (PCL </a:t>
            </a:r>
            <a:r>
              <a:rPr lang="el-GR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897713" y="1834896"/>
            <a:ext cx="1221034" cy="1725472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18918140"/>
              <a:satOff val="-6061"/>
              <a:lumOff val="-765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TextBox 7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FEATURES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2542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13951262"/>
              <a:satOff val="-5328"/>
              <a:lumOff val="-1618"/>
              <a:alphaOff val="0"/>
            </a:schemeClr>
          </a:fillRef>
          <a:effectRef idx="2">
            <a:schemeClr val="accent5">
              <a:hueOff val="13951262"/>
              <a:satOff val="-5328"/>
              <a:lumOff val="-1618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64080" rIns="18288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DEPTH (HOD)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306913" y="1834896"/>
            <a:ext cx="1221034" cy="1725472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14188605"/>
              <a:satOff val="-4546"/>
              <a:lumOff val="-5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9" name="Freeform 28"/>
          <p:cNvSpPr/>
          <p:nvPr/>
        </p:nvSpPr>
        <p:spPr>
          <a:xfrm>
            <a:off x="2663428" y="1524000"/>
            <a:ext cx="1298972" cy="5181600"/>
          </a:xfrm>
          <a:custGeom>
            <a:avLst/>
            <a:gdLst>
              <a:gd name="connsiteX0" fmla="*/ 0 w 1756171"/>
              <a:gd name="connsiteY0" fmla="*/ 175617 h 5181600"/>
              <a:gd name="connsiteX1" fmla="*/ 175617 w 1756171"/>
              <a:gd name="connsiteY1" fmla="*/ 0 h 5181600"/>
              <a:gd name="connsiteX2" fmla="*/ 1580554 w 1756171"/>
              <a:gd name="connsiteY2" fmla="*/ 0 h 5181600"/>
              <a:gd name="connsiteX3" fmla="*/ 1756171 w 1756171"/>
              <a:gd name="connsiteY3" fmla="*/ 175617 h 5181600"/>
              <a:gd name="connsiteX4" fmla="*/ 1756171 w 1756171"/>
              <a:gd name="connsiteY4" fmla="*/ 5005983 h 5181600"/>
              <a:gd name="connsiteX5" fmla="*/ 1580554 w 1756171"/>
              <a:gd name="connsiteY5" fmla="*/ 5181600 h 5181600"/>
              <a:gd name="connsiteX6" fmla="*/ 175617 w 1756171"/>
              <a:gd name="connsiteY6" fmla="*/ 5181600 h 5181600"/>
              <a:gd name="connsiteX7" fmla="*/ 0 w 1756171"/>
              <a:gd name="connsiteY7" fmla="*/ 5005983 h 5181600"/>
              <a:gd name="connsiteX8" fmla="*/ 0 w 1756171"/>
              <a:gd name="connsiteY8" fmla="*/ 175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56171" h="5181600">
                <a:moveTo>
                  <a:pt x="0" y="175617"/>
                </a:moveTo>
                <a:cubicBezTo>
                  <a:pt x="0" y="78626"/>
                  <a:pt x="78626" y="0"/>
                  <a:pt x="175617" y="0"/>
                </a:cubicBezTo>
                <a:lnTo>
                  <a:pt x="1580554" y="0"/>
                </a:lnTo>
                <a:cubicBezTo>
                  <a:pt x="1677545" y="0"/>
                  <a:pt x="1756171" y="78626"/>
                  <a:pt x="1756171" y="175617"/>
                </a:cubicBezTo>
                <a:lnTo>
                  <a:pt x="1756171" y="5005983"/>
                </a:lnTo>
                <a:cubicBezTo>
                  <a:pt x="1756171" y="5102974"/>
                  <a:pt x="1677545" y="5181600"/>
                  <a:pt x="1580554" y="5181600"/>
                </a:cubicBezTo>
                <a:lnTo>
                  <a:pt x="175617" y="5181600"/>
                </a:lnTo>
                <a:cubicBezTo>
                  <a:pt x="78626" y="5181600"/>
                  <a:pt x="0" y="5102974"/>
                  <a:pt x="0" y="5005983"/>
                </a:cubicBezTo>
                <a:lnTo>
                  <a:pt x="0" y="175617"/>
                </a:ln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lumOff val="15000"/>
                </a:schemeClr>
              </a:gs>
              <a:gs pos="45000">
                <a:schemeClr val="bg1">
                  <a:lumMod val="65000"/>
                  <a:lumOff val="35000"/>
                </a:schemeClr>
              </a:gs>
              <a:gs pos="55000">
                <a:schemeClr val="tx1">
                  <a:lumMod val="75000"/>
                </a:schemeClr>
              </a:gs>
              <a:gs pos="100000">
                <a:schemeClr val="bg1">
                  <a:lumMod val="85000"/>
                  <a:lumOff val="15000"/>
                </a:schemeClr>
              </a:gs>
            </a:gsLst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5">
              <a:hueOff val="4650421"/>
              <a:satOff val="-1776"/>
              <a:lumOff val="-539"/>
              <a:alphaOff val="0"/>
            </a:schemeClr>
          </a:fillRef>
          <a:effectRef idx="2">
            <a:schemeClr val="accent5">
              <a:hueOff val="4650421"/>
              <a:satOff val="-1776"/>
              <a:lumOff val="-539"/>
              <a:alphaOff val="0"/>
            </a:schemeClr>
          </a:effectRef>
          <a:fontRef idx="minor">
            <a:schemeClr val="lt1"/>
          </a:fontRef>
        </p:style>
        <p:txBody>
          <a:bodyPr spcFirstLastPara="0" vert="vert" wrap="square" lIns="182880" tIns="2103120" rIns="91440" bIns="1127760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GRADIENT</a:t>
            </a:r>
            <a:r>
              <a:rPr lang="en-US" sz="3000" b="1" kern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(HOG)</a:t>
            </a:r>
            <a:endParaRPr lang="en-US" sz="3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2716113" y="1834896"/>
            <a:ext cx="1221034" cy="1725472"/>
          </a:xfrm>
          <a:prstGeom prst="roundRect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5">
              <a:tint val="50000"/>
              <a:hueOff val="4729535"/>
              <a:satOff val="-1515"/>
              <a:lumOff val="-19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Left-Right Arrow 20"/>
          <p:cNvSpPr/>
          <p:nvPr/>
        </p:nvSpPr>
        <p:spPr>
          <a:xfrm>
            <a:off x="435863" y="5669280"/>
            <a:ext cx="8272272" cy="777240"/>
          </a:xfrm>
          <a:prstGeom prst="leftRightArrow">
            <a:avLst/>
          </a:prstGeom>
          <a:gradFill flip="none" rotWithShape="1">
            <a:gsLst>
              <a:gs pos="0">
                <a:srgbClr val="0000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  <a:tileRect/>
          </a:gra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5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38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89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  <p:bldP spid="27" grpId="0" animBg="1"/>
      <p:bldP spid="2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&amp; DISCUSSION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397760"/>
            <a:ext cx="4419600" cy="59944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4000" dirty="0"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4800" y="2429470"/>
            <a:ext cx="1028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• • • 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</a:t>
            </a:r>
            <a:endParaRPr lang="en-US" sz="5400" b="1" cap="all" dirty="0">
              <a:solidFill>
                <a:schemeClr val="bg2"/>
              </a:solidFill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497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91600" cy="5410200"/>
          </a:xfrm>
        </p:spPr>
        <p:txBody>
          <a:bodyPr vert="horz">
            <a:normAutofit/>
          </a:bodyPr>
          <a:lstStyle/>
          <a:p>
            <a:pPr marL="742950" indent="-742950" algn="l"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Goal: Define 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p(X</a:t>
            </a:r>
            <a:r>
              <a:rPr lang="en-US" sz="40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|Y</a:t>
            </a:r>
            <a:r>
              <a:rPr lang="en-US" sz="40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,…,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4000" b="1" baseline="-25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given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p(X</a:t>
            </a:r>
            <a:r>
              <a:rPr lang="en-US" sz="4000" b="1" baseline="-25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742950" indent="-742950" algn="l">
              <a:buFont typeface="Wingdings" pitchFamily="2" charset="2"/>
              <a:buChar char="Ø"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2860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BAYESIAN TRACKING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81000" y="914400"/>
            <a:ext cx="10744200" cy="5029200"/>
            <a:chOff x="152400" y="914400"/>
            <a:chExt cx="10744200" cy="5029200"/>
          </a:xfrm>
        </p:grpSpPr>
        <p:graphicFrame>
          <p:nvGraphicFramePr>
            <p:cNvPr id="22" name="Diagram 21"/>
            <p:cNvGraphicFramePr/>
            <p:nvPr>
              <p:extLst>
                <p:ext uri="{D42A27DB-BD31-4B8C-83A1-F6EECF244321}">
                  <p14:modId xmlns:p14="http://schemas.microsoft.com/office/powerpoint/2010/main" val="1816371066"/>
                </p:ext>
              </p:extLst>
            </p:nvPr>
          </p:nvGraphicFramePr>
          <p:xfrm>
            <a:off x="152400" y="3111500"/>
            <a:ext cx="10744200" cy="28321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2" name="Diagram 1"/>
            <p:cNvGraphicFramePr/>
            <p:nvPr>
              <p:extLst>
                <p:ext uri="{D42A27DB-BD31-4B8C-83A1-F6EECF244321}">
                  <p14:modId xmlns:p14="http://schemas.microsoft.com/office/powerpoint/2010/main" val="3680718053"/>
                </p:ext>
              </p:extLst>
            </p:nvPr>
          </p:nvGraphicFramePr>
          <p:xfrm>
            <a:off x="152400" y="914400"/>
            <a:ext cx="10744200" cy="25162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21" name="Diagram 20"/>
            <p:cNvGraphicFramePr/>
            <p:nvPr>
              <p:extLst>
                <p:ext uri="{D42A27DB-BD31-4B8C-83A1-F6EECF244321}">
                  <p14:modId xmlns:p14="http://schemas.microsoft.com/office/powerpoint/2010/main" val="970553494"/>
                </p:ext>
              </p:extLst>
            </p:nvPr>
          </p:nvGraphicFramePr>
          <p:xfrm>
            <a:off x="152400" y="2120900"/>
            <a:ext cx="10744200" cy="28321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pSp>
          <p:nvGrpSpPr>
            <p:cNvPr id="23" name="Group 22"/>
            <p:cNvGrpSpPr/>
            <p:nvPr/>
          </p:nvGrpSpPr>
          <p:grpSpPr>
            <a:xfrm rot="5400000">
              <a:off x="791274" y="2790126"/>
              <a:ext cx="344779" cy="403327"/>
              <a:chOff x="1794197" y="1519184"/>
              <a:chExt cx="344779" cy="403327"/>
            </a:xfrm>
          </p:grpSpPr>
          <p:sp>
            <p:nvSpPr>
              <p:cNvPr id="34" name="Right Arrow 33"/>
              <p:cNvSpPr/>
              <p:nvPr/>
            </p:nvSpPr>
            <p:spPr>
              <a:xfrm>
                <a:off x="1794197" y="1519184"/>
                <a:ext cx="344779" cy="40332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6">
                  <a:shade val="9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6">
                  <a:shade val="90000"/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6">
                  <a:shade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ight Arrow 4"/>
              <p:cNvSpPr/>
              <p:nvPr/>
            </p:nvSpPr>
            <p:spPr>
              <a:xfrm>
                <a:off x="1794197" y="1599849"/>
                <a:ext cx="241345" cy="2419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 rot="5400000">
              <a:off x="3068121" y="2790126"/>
              <a:ext cx="344779" cy="403327"/>
              <a:chOff x="4071044" y="1519184"/>
              <a:chExt cx="344779" cy="403327"/>
            </a:xfrm>
          </p:grpSpPr>
          <p:sp>
            <p:nvSpPr>
              <p:cNvPr id="32" name="Right Arrow 31"/>
              <p:cNvSpPr/>
              <p:nvPr/>
            </p:nvSpPr>
            <p:spPr>
              <a:xfrm>
                <a:off x="4071044" y="1519184"/>
                <a:ext cx="344779" cy="40332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6">
                  <a:shade val="90000"/>
                  <a:hueOff val="32400"/>
                  <a:satOff val="-1511"/>
                  <a:lumOff val="7869"/>
                  <a:alphaOff val="0"/>
                </a:schemeClr>
              </a:lnRef>
              <a:fillRef idx="3">
                <a:schemeClr val="accent6">
                  <a:shade val="90000"/>
                  <a:hueOff val="32400"/>
                  <a:satOff val="-1511"/>
                  <a:lumOff val="7869"/>
                  <a:alphaOff val="0"/>
                </a:schemeClr>
              </a:fillRef>
              <a:effectRef idx="3">
                <a:schemeClr val="accent6">
                  <a:shade val="90000"/>
                  <a:hueOff val="32400"/>
                  <a:satOff val="-1511"/>
                  <a:lumOff val="786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ight Arrow 6"/>
              <p:cNvSpPr/>
              <p:nvPr/>
            </p:nvSpPr>
            <p:spPr>
              <a:xfrm>
                <a:off x="4071044" y="1599849"/>
                <a:ext cx="241345" cy="2419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 rot="5400000">
              <a:off x="5344968" y="2790126"/>
              <a:ext cx="344779" cy="403327"/>
              <a:chOff x="6347891" y="1519184"/>
              <a:chExt cx="344779" cy="403327"/>
            </a:xfrm>
          </p:grpSpPr>
          <p:sp>
            <p:nvSpPr>
              <p:cNvPr id="30" name="Right Arrow 29"/>
              <p:cNvSpPr/>
              <p:nvPr/>
            </p:nvSpPr>
            <p:spPr>
              <a:xfrm>
                <a:off x="6347891" y="1519184"/>
                <a:ext cx="344779" cy="40332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6">
                  <a:shade val="90000"/>
                  <a:hueOff val="64800"/>
                  <a:satOff val="-3022"/>
                  <a:lumOff val="15739"/>
                  <a:alphaOff val="0"/>
                </a:schemeClr>
              </a:lnRef>
              <a:fillRef idx="3">
                <a:schemeClr val="accent6">
                  <a:shade val="90000"/>
                  <a:hueOff val="64800"/>
                  <a:satOff val="-3022"/>
                  <a:lumOff val="15739"/>
                  <a:alphaOff val="0"/>
                </a:schemeClr>
              </a:fillRef>
              <a:effectRef idx="3">
                <a:schemeClr val="accent6">
                  <a:shade val="90000"/>
                  <a:hueOff val="64800"/>
                  <a:satOff val="-3022"/>
                  <a:lumOff val="1573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ight Arrow 8"/>
              <p:cNvSpPr/>
              <p:nvPr/>
            </p:nvSpPr>
            <p:spPr>
              <a:xfrm>
                <a:off x="6347891" y="1599849"/>
                <a:ext cx="241345" cy="2419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5400000">
              <a:off x="7621815" y="2790126"/>
              <a:ext cx="344779" cy="403327"/>
              <a:chOff x="8624738" y="1519184"/>
              <a:chExt cx="344779" cy="403327"/>
            </a:xfrm>
          </p:grpSpPr>
          <p:sp>
            <p:nvSpPr>
              <p:cNvPr id="28" name="Right Arrow 27"/>
              <p:cNvSpPr/>
              <p:nvPr/>
            </p:nvSpPr>
            <p:spPr>
              <a:xfrm>
                <a:off x="8624738" y="1519184"/>
                <a:ext cx="344779" cy="403327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6">
                  <a:shade val="90000"/>
                  <a:hueOff val="97200"/>
                  <a:satOff val="-4533"/>
                  <a:lumOff val="23608"/>
                  <a:alphaOff val="0"/>
                </a:schemeClr>
              </a:lnRef>
              <a:fillRef idx="3">
                <a:schemeClr val="accent6">
                  <a:shade val="90000"/>
                  <a:hueOff val="97200"/>
                  <a:satOff val="-4533"/>
                  <a:lumOff val="23608"/>
                  <a:alphaOff val="0"/>
                </a:schemeClr>
              </a:fillRef>
              <a:effectRef idx="3">
                <a:schemeClr val="accent6">
                  <a:shade val="90000"/>
                  <a:hueOff val="97200"/>
                  <a:satOff val="-4533"/>
                  <a:lumOff val="2360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ight Arrow 10"/>
              <p:cNvSpPr/>
              <p:nvPr/>
            </p:nvSpPr>
            <p:spPr>
              <a:xfrm>
                <a:off x="8624738" y="1599849"/>
                <a:ext cx="241345" cy="241997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lvl="0"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800" kern="1200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16212" y="1371600"/>
            <a:ext cx="3184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States: Target Location and Scale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152400" y="54102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Observations: Sensory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734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Princeton Tracking Dataset</a:t>
            </a:r>
          </a:p>
          <a:p>
            <a:pPr algn="l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DATASET(                  )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http://vision.princeton.edu/projects/2013/tracking/imgs/datasetim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" y="2013828"/>
            <a:ext cx="17010571" cy="446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81000" y="2013828"/>
            <a:ext cx="8534400" cy="4463172"/>
            <a:chOff x="762000" y="2286000"/>
            <a:chExt cx="7696200" cy="3962400"/>
          </a:xfrm>
        </p:grpSpPr>
        <p:sp>
          <p:nvSpPr>
            <p:cNvPr id="3" name="Rounded Rectangle 2"/>
            <p:cNvSpPr/>
            <p:nvPr/>
          </p:nvSpPr>
          <p:spPr>
            <a:xfrm>
              <a:off x="762000" y="2286000"/>
              <a:ext cx="7696200" cy="39624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tIns="0" rtlCol="0" anchor="ctr"/>
            <a:lstStyle/>
            <a:p>
              <a:pPr algn="ctr"/>
              <a:r>
                <a:rPr lang="en-US" b="1" dirty="0" smtClean="0"/>
                <a:t>5 Validation Video with Ground Truth</a:t>
              </a:r>
            </a:p>
            <a:p>
              <a:pPr algn="ctr"/>
              <a:r>
                <a:rPr lang="en-US" b="1" dirty="0" smtClean="0"/>
                <a:t>95 Evaluation Video</a:t>
              </a:r>
            </a:p>
            <a:p>
              <a:pPr algn="ctr"/>
              <a:endParaRPr lang="en-US" b="1" dirty="0" smtClean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400" dirty="0" smtClean="0"/>
            </a:p>
            <a:p>
              <a:pPr algn="ctr"/>
              <a:endParaRPr lang="en-US" sz="1400" dirty="0"/>
            </a:p>
            <a:p>
              <a:pPr algn="ctr"/>
              <a:endParaRPr lang="en-US" sz="1600" dirty="0" smtClean="0"/>
            </a:p>
            <a:p>
              <a:pPr algn="ctr"/>
              <a:endParaRPr lang="en-US" sz="1600" dirty="0"/>
            </a:p>
            <a:p>
              <a:pPr algn="ctr"/>
              <a:endParaRPr lang="en-US" sz="1600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 smtClean="0"/>
            </a:p>
            <a:p>
              <a:pPr algn="ctr"/>
              <a:endParaRPr lang="en-US" dirty="0"/>
            </a:p>
            <a:p>
              <a:pPr algn="ctr"/>
              <a:endParaRPr lang="en-US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74006" y="2933536"/>
              <a:ext cx="5919787" cy="3273868"/>
            </a:xfrm>
            <a:prstGeom prst="rect">
              <a:avLst/>
            </a:prstGeom>
          </p:spPr>
        </p:pic>
      </p:grpSp>
      <p:pic>
        <p:nvPicPr>
          <p:cNvPr id="52226" name="Picture 2" descr="http://upload.wikimedia.org/wikipedia/commons/6/67/Xbox-360-Kinect-Standalon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8366"/>
            <a:ext cx="3200400" cy="110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40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109805"/>
      </p:ext>
    </p:extLst>
  </p:cSld>
  <p:clrMapOvr>
    <a:masterClrMapping/>
  </p:clrMapOvr>
  <p:transition spd="slow" advTm="904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11111" decel="1111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48148E-6 L -0.86753 0.00324 " pathEditMode="relative" rAng="0" ptsTypes="AA">
                                      <p:cBhvr>
                                        <p:cTn id="6" dur="45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85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EXPERIMENT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41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707006554"/>
              </p:ext>
            </p:extLst>
          </p:nvPr>
        </p:nvGraphicFramePr>
        <p:xfrm>
          <a:off x="152400" y="1295400"/>
          <a:ext cx="88392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154746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graphicEl>
                                              <a:dgm id="{DA6E3F43-FF2C-466D-B042-1BF186915E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DE2F04A6-6DFE-415C-A9E8-C6C624DC3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68B91601-5AF5-4FE8-8E38-EC7116DF58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graphicEl>
                                              <a:dgm id="{4297BBA2-6155-4306-BECA-D0758D4E8E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graphicEl>
                                              <a:dgm id="{10947102-5726-4B66-9388-029BD6E44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>
                                            <p:graphicEl>
                                              <a:dgm id="{89B38693-93D4-4187-B610-1CCF3096A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graphicEl>
                                              <a:dgm id="{EA256F8A-6396-4FB1-8E41-3A1186F9E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graphicEl>
                                              <a:dgm id="{7F88B522-132C-4AAC-A70A-8596343A2C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572000" y="2286000"/>
            <a:ext cx="4381500" cy="3213100"/>
          </a:xfrm>
          <a:prstGeom prst="roundRect">
            <a:avLst/>
          </a:prstGeom>
          <a:solidFill>
            <a:schemeClr val="lt1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PASCAL VOC: Overall Performance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CRITERIA I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41275" y="2209799"/>
          <a:ext cx="4245517" cy="283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4" name="Equation" r:id="rId5" imgW="2070000" imgH="1447560" progId="Equation.DSMT4">
                  <p:embed/>
                </p:oleObj>
              </mc:Choice>
              <mc:Fallback>
                <p:oleObj name="Equation" r:id="rId5" imgW="2070000" imgH="1447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2209799"/>
                        <a:ext cx="4245517" cy="28321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574675" y="5286374"/>
          <a:ext cx="3461205" cy="58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65" name="Equation" r:id="rId7" imgW="1333440" imgH="241200" progId="Equation.DSMT4">
                  <p:embed/>
                </p:oleObj>
              </mc:Choice>
              <mc:Fallback>
                <p:oleObj name="Equation" r:id="rId7" imgW="133344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4675" y="5286374"/>
                        <a:ext cx="3461205" cy="5810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4572000" y="2286000"/>
            <a:ext cx="4648200" cy="3217566"/>
            <a:chOff x="4572000" y="2286000"/>
            <a:chExt cx="4648200" cy="3217566"/>
          </a:xfrm>
        </p:grpSpPr>
        <p:sp>
          <p:nvSpPr>
            <p:cNvPr id="14" name="Rounded Rectangle 13"/>
            <p:cNvSpPr/>
            <p:nvPr/>
          </p:nvSpPr>
          <p:spPr>
            <a:xfrm>
              <a:off x="4572000" y="2286000"/>
              <a:ext cx="4381500" cy="3213100"/>
            </a:xfrm>
            <a:prstGeom prst="roundRect">
              <a:avLst/>
            </a:prstGeom>
            <a:solidFill>
              <a:schemeClr val="lt1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638675" y="2692062"/>
              <a:ext cx="4581525" cy="2811504"/>
              <a:chOff x="4638675" y="2692062"/>
              <a:chExt cx="4581525" cy="2811504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8610600" y="4796135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t</a:t>
                </a:r>
                <a:r>
                  <a:rPr lang="en-US" sz="2400" i="1" baseline="-25000" dirty="0" smtClean="0">
                    <a:solidFill>
                      <a:schemeClr val="bg1"/>
                    </a:solidFill>
                  </a:rPr>
                  <a:t>o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638675" y="2971800"/>
                <a:ext cx="553998" cy="1460500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Success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691187" y="5041901"/>
                <a:ext cx="2143126" cy="461665"/>
              </a:xfrm>
              <a:prstGeom prst="rect">
                <a:avLst/>
              </a:prstGeom>
              <a:noFill/>
            </p:spPr>
            <p:txBody>
              <a:bodyPr vert="horz"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Overlap Threshold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800599" y="4819968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0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800599" y="2886561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1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039101" y="4982518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bg1"/>
                    </a:solidFill>
                  </a:rPr>
                  <a:t>1</a:t>
                </a:r>
                <a:endParaRPr lang="en-US" sz="2400" i="1" baseline="-25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27"/>
              <p:cNvSpPr/>
              <p:nvPr/>
            </p:nvSpPr>
            <p:spPr>
              <a:xfrm>
                <a:off x="5114925" y="3105150"/>
                <a:ext cx="3276600" cy="1924050"/>
              </a:xfrm>
              <a:custGeom>
                <a:avLst/>
                <a:gdLst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819150 w 3276600"/>
                  <a:gd name="connsiteY6" fmla="*/ 57150 h 1924050"/>
                  <a:gd name="connsiteX7" fmla="*/ 847725 w 3276600"/>
                  <a:gd name="connsiteY7" fmla="*/ 11430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28575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819150 w 3276600"/>
                  <a:gd name="connsiteY6" fmla="*/ 57150 h 1924050"/>
                  <a:gd name="connsiteX7" fmla="*/ 847725 w 3276600"/>
                  <a:gd name="connsiteY7" fmla="*/ 11430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819150 w 3276600"/>
                  <a:gd name="connsiteY6" fmla="*/ 57150 h 1924050"/>
                  <a:gd name="connsiteX7" fmla="*/ 828675 w 3276600"/>
                  <a:gd name="connsiteY7" fmla="*/ 13335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62000 w 3276600"/>
                  <a:gd name="connsiteY5" fmla="*/ 38100 h 1924050"/>
                  <a:gd name="connsiteX6" fmla="*/ 790575 w 3276600"/>
                  <a:gd name="connsiteY6" fmla="*/ 85725 h 1924050"/>
                  <a:gd name="connsiteX7" fmla="*/ 828675 w 3276600"/>
                  <a:gd name="connsiteY7" fmla="*/ 13335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  <a:gd name="connsiteX0" fmla="*/ 0 w 3276600"/>
                  <a:gd name="connsiteY0" fmla="*/ 0 h 1924050"/>
                  <a:gd name="connsiteX1" fmla="*/ 0 w 3276600"/>
                  <a:gd name="connsiteY1" fmla="*/ 0 h 1924050"/>
                  <a:gd name="connsiteX2" fmla="*/ 542925 w 3276600"/>
                  <a:gd name="connsiteY2" fmla="*/ 0 h 1924050"/>
                  <a:gd name="connsiteX3" fmla="*/ 581025 w 3276600"/>
                  <a:gd name="connsiteY3" fmla="*/ 19050 h 1924050"/>
                  <a:gd name="connsiteX4" fmla="*/ 723900 w 3276600"/>
                  <a:gd name="connsiteY4" fmla="*/ 28575 h 1924050"/>
                  <a:gd name="connsiteX5" fmla="*/ 757237 w 3276600"/>
                  <a:gd name="connsiteY5" fmla="*/ 42862 h 1924050"/>
                  <a:gd name="connsiteX6" fmla="*/ 790575 w 3276600"/>
                  <a:gd name="connsiteY6" fmla="*/ 85725 h 1924050"/>
                  <a:gd name="connsiteX7" fmla="*/ 828675 w 3276600"/>
                  <a:gd name="connsiteY7" fmla="*/ 133350 h 1924050"/>
                  <a:gd name="connsiteX8" fmla="*/ 857250 w 3276600"/>
                  <a:gd name="connsiteY8" fmla="*/ 209550 h 1924050"/>
                  <a:gd name="connsiteX9" fmla="*/ 942975 w 3276600"/>
                  <a:gd name="connsiteY9" fmla="*/ 257175 h 1924050"/>
                  <a:gd name="connsiteX10" fmla="*/ 971550 w 3276600"/>
                  <a:gd name="connsiteY10" fmla="*/ 266700 h 1924050"/>
                  <a:gd name="connsiteX11" fmla="*/ 1038225 w 3276600"/>
                  <a:gd name="connsiteY11" fmla="*/ 285750 h 1924050"/>
                  <a:gd name="connsiteX12" fmla="*/ 1104900 w 3276600"/>
                  <a:gd name="connsiteY12" fmla="*/ 295275 h 1924050"/>
                  <a:gd name="connsiteX13" fmla="*/ 1190625 w 3276600"/>
                  <a:gd name="connsiteY13" fmla="*/ 323850 h 1924050"/>
                  <a:gd name="connsiteX14" fmla="*/ 1219200 w 3276600"/>
                  <a:gd name="connsiteY14" fmla="*/ 333375 h 1924050"/>
                  <a:gd name="connsiteX15" fmla="*/ 1247775 w 3276600"/>
                  <a:gd name="connsiteY15" fmla="*/ 342900 h 1924050"/>
                  <a:gd name="connsiteX16" fmla="*/ 1314450 w 3276600"/>
                  <a:gd name="connsiteY16" fmla="*/ 371475 h 1924050"/>
                  <a:gd name="connsiteX17" fmla="*/ 1400175 w 3276600"/>
                  <a:gd name="connsiteY17" fmla="*/ 381000 h 1924050"/>
                  <a:gd name="connsiteX18" fmla="*/ 1495425 w 3276600"/>
                  <a:gd name="connsiteY18" fmla="*/ 400050 h 1924050"/>
                  <a:gd name="connsiteX19" fmla="*/ 1524000 w 3276600"/>
                  <a:gd name="connsiteY19" fmla="*/ 409575 h 1924050"/>
                  <a:gd name="connsiteX20" fmla="*/ 1562100 w 3276600"/>
                  <a:gd name="connsiteY20" fmla="*/ 466725 h 1924050"/>
                  <a:gd name="connsiteX21" fmla="*/ 1581150 w 3276600"/>
                  <a:gd name="connsiteY21" fmla="*/ 523875 h 1924050"/>
                  <a:gd name="connsiteX22" fmla="*/ 1638300 w 3276600"/>
                  <a:gd name="connsiteY22" fmla="*/ 561975 h 1924050"/>
                  <a:gd name="connsiteX23" fmla="*/ 1676400 w 3276600"/>
                  <a:gd name="connsiteY23" fmla="*/ 590550 h 1924050"/>
                  <a:gd name="connsiteX24" fmla="*/ 1704975 w 3276600"/>
                  <a:gd name="connsiteY24" fmla="*/ 600075 h 1924050"/>
                  <a:gd name="connsiteX25" fmla="*/ 1743075 w 3276600"/>
                  <a:gd name="connsiteY25" fmla="*/ 657225 h 1924050"/>
                  <a:gd name="connsiteX26" fmla="*/ 1752600 w 3276600"/>
                  <a:gd name="connsiteY26" fmla="*/ 685800 h 1924050"/>
                  <a:gd name="connsiteX27" fmla="*/ 1781175 w 3276600"/>
                  <a:gd name="connsiteY27" fmla="*/ 704850 h 1924050"/>
                  <a:gd name="connsiteX28" fmla="*/ 1838325 w 3276600"/>
                  <a:gd name="connsiteY28" fmla="*/ 723900 h 1924050"/>
                  <a:gd name="connsiteX29" fmla="*/ 1924050 w 3276600"/>
                  <a:gd name="connsiteY29" fmla="*/ 742950 h 1924050"/>
                  <a:gd name="connsiteX30" fmla="*/ 1981200 w 3276600"/>
                  <a:gd name="connsiteY30" fmla="*/ 790575 h 1924050"/>
                  <a:gd name="connsiteX31" fmla="*/ 2028825 w 3276600"/>
                  <a:gd name="connsiteY31" fmla="*/ 876300 h 1924050"/>
                  <a:gd name="connsiteX32" fmla="*/ 2047875 w 3276600"/>
                  <a:gd name="connsiteY32" fmla="*/ 904875 h 1924050"/>
                  <a:gd name="connsiteX33" fmla="*/ 2057400 w 3276600"/>
                  <a:gd name="connsiteY33" fmla="*/ 933450 h 1924050"/>
                  <a:gd name="connsiteX34" fmla="*/ 2095500 w 3276600"/>
                  <a:gd name="connsiteY34" fmla="*/ 990600 h 1924050"/>
                  <a:gd name="connsiteX35" fmla="*/ 2114550 w 3276600"/>
                  <a:gd name="connsiteY35" fmla="*/ 1019175 h 1924050"/>
                  <a:gd name="connsiteX36" fmla="*/ 2143125 w 3276600"/>
                  <a:gd name="connsiteY36" fmla="*/ 1047750 h 1924050"/>
                  <a:gd name="connsiteX37" fmla="*/ 2181225 w 3276600"/>
                  <a:gd name="connsiteY37" fmla="*/ 1104900 h 1924050"/>
                  <a:gd name="connsiteX38" fmla="*/ 2228850 w 3276600"/>
                  <a:gd name="connsiteY38" fmla="*/ 1171575 h 1924050"/>
                  <a:gd name="connsiteX39" fmla="*/ 2257425 w 3276600"/>
                  <a:gd name="connsiteY39" fmla="*/ 1209675 h 1924050"/>
                  <a:gd name="connsiteX40" fmla="*/ 2343150 w 3276600"/>
                  <a:gd name="connsiteY40" fmla="*/ 1333500 h 1924050"/>
                  <a:gd name="connsiteX41" fmla="*/ 2371725 w 3276600"/>
                  <a:gd name="connsiteY41" fmla="*/ 1362075 h 1924050"/>
                  <a:gd name="connsiteX42" fmla="*/ 2428875 w 3276600"/>
                  <a:gd name="connsiteY42" fmla="*/ 1400175 h 1924050"/>
                  <a:gd name="connsiteX43" fmla="*/ 2495550 w 3276600"/>
                  <a:gd name="connsiteY43" fmla="*/ 1438275 h 1924050"/>
                  <a:gd name="connsiteX44" fmla="*/ 2628900 w 3276600"/>
                  <a:gd name="connsiteY44" fmla="*/ 1447800 h 1924050"/>
                  <a:gd name="connsiteX45" fmla="*/ 2676525 w 3276600"/>
                  <a:gd name="connsiteY45" fmla="*/ 1457325 h 1924050"/>
                  <a:gd name="connsiteX46" fmla="*/ 2733675 w 3276600"/>
                  <a:gd name="connsiteY46" fmla="*/ 1466850 h 1924050"/>
                  <a:gd name="connsiteX47" fmla="*/ 2762250 w 3276600"/>
                  <a:gd name="connsiteY47" fmla="*/ 1476375 h 1924050"/>
                  <a:gd name="connsiteX48" fmla="*/ 2828925 w 3276600"/>
                  <a:gd name="connsiteY48" fmla="*/ 1581150 h 1924050"/>
                  <a:gd name="connsiteX49" fmla="*/ 2886075 w 3276600"/>
                  <a:gd name="connsiteY49" fmla="*/ 1695450 h 1924050"/>
                  <a:gd name="connsiteX50" fmla="*/ 2981325 w 3276600"/>
                  <a:gd name="connsiteY50" fmla="*/ 1762125 h 1924050"/>
                  <a:gd name="connsiteX51" fmla="*/ 3009900 w 3276600"/>
                  <a:gd name="connsiteY51" fmla="*/ 1781175 h 1924050"/>
                  <a:gd name="connsiteX52" fmla="*/ 3067050 w 3276600"/>
                  <a:gd name="connsiteY52" fmla="*/ 1800225 h 1924050"/>
                  <a:gd name="connsiteX53" fmla="*/ 3095625 w 3276600"/>
                  <a:gd name="connsiteY53" fmla="*/ 1809750 h 1924050"/>
                  <a:gd name="connsiteX54" fmla="*/ 3152775 w 3276600"/>
                  <a:gd name="connsiteY54" fmla="*/ 1838325 h 1924050"/>
                  <a:gd name="connsiteX55" fmla="*/ 3276600 w 3276600"/>
                  <a:gd name="connsiteY55" fmla="*/ 1838325 h 1924050"/>
                  <a:gd name="connsiteX56" fmla="*/ 3276600 w 3276600"/>
                  <a:gd name="connsiteY56" fmla="*/ 1924050 h 1924050"/>
                  <a:gd name="connsiteX57" fmla="*/ 0 w 3276600"/>
                  <a:gd name="connsiteY57" fmla="*/ 1914525 h 1924050"/>
                  <a:gd name="connsiteX58" fmla="*/ 0 w 3276600"/>
                  <a:gd name="connsiteY58" fmla="*/ 0 h 1924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3276600" h="1924050">
                    <a:moveTo>
                      <a:pt x="0" y="0"/>
                    </a:moveTo>
                    <a:lnTo>
                      <a:pt x="0" y="0"/>
                    </a:lnTo>
                    <a:lnTo>
                      <a:pt x="542925" y="0"/>
                    </a:lnTo>
                    <a:lnTo>
                      <a:pt x="581025" y="19050"/>
                    </a:lnTo>
                    <a:cubicBezTo>
                      <a:pt x="628650" y="22225"/>
                      <a:pt x="694531" y="24606"/>
                      <a:pt x="723900" y="28575"/>
                    </a:cubicBezTo>
                    <a:cubicBezTo>
                      <a:pt x="753269" y="32544"/>
                      <a:pt x="746125" y="33337"/>
                      <a:pt x="757237" y="42862"/>
                    </a:cubicBezTo>
                    <a:cubicBezTo>
                      <a:pt x="768350" y="52387"/>
                      <a:pt x="778669" y="70644"/>
                      <a:pt x="790575" y="85725"/>
                    </a:cubicBezTo>
                    <a:cubicBezTo>
                      <a:pt x="802481" y="100806"/>
                      <a:pt x="817563" y="112713"/>
                      <a:pt x="828675" y="133350"/>
                    </a:cubicBezTo>
                    <a:cubicBezTo>
                      <a:pt x="839787" y="153987"/>
                      <a:pt x="838200" y="188913"/>
                      <a:pt x="857250" y="209550"/>
                    </a:cubicBezTo>
                    <a:cubicBezTo>
                      <a:pt x="876300" y="230187"/>
                      <a:pt x="922235" y="250262"/>
                      <a:pt x="942975" y="257175"/>
                    </a:cubicBezTo>
                    <a:lnTo>
                      <a:pt x="971550" y="266700"/>
                    </a:lnTo>
                    <a:cubicBezTo>
                      <a:pt x="996033" y="274861"/>
                      <a:pt x="1011913" y="280966"/>
                      <a:pt x="1038225" y="285750"/>
                    </a:cubicBezTo>
                    <a:cubicBezTo>
                      <a:pt x="1060314" y="289766"/>
                      <a:pt x="1082675" y="292100"/>
                      <a:pt x="1104900" y="295275"/>
                    </a:cubicBezTo>
                    <a:lnTo>
                      <a:pt x="1190625" y="323850"/>
                    </a:lnTo>
                    <a:lnTo>
                      <a:pt x="1219200" y="333375"/>
                    </a:lnTo>
                    <a:cubicBezTo>
                      <a:pt x="1228725" y="336550"/>
                      <a:pt x="1238795" y="338410"/>
                      <a:pt x="1247775" y="342900"/>
                    </a:cubicBezTo>
                    <a:cubicBezTo>
                      <a:pt x="1265125" y="351575"/>
                      <a:pt x="1293427" y="367971"/>
                      <a:pt x="1314450" y="371475"/>
                    </a:cubicBezTo>
                    <a:cubicBezTo>
                      <a:pt x="1342810" y="376202"/>
                      <a:pt x="1371676" y="377200"/>
                      <a:pt x="1400175" y="381000"/>
                    </a:cubicBezTo>
                    <a:cubicBezTo>
                      <a:pt x="1435259" y="385678"/>
                      <a:pt x="1462298" y="390585"/>
                      <a:pt x="1495425" y="400050"/>
                    </a:cubicBezTo>
                    <a:cubicBezTo>
                      <a:pt x="1505079" y="402808"/>
                      <a:pt x="1514475" y="406400"/>
                      <a:pt x="1524000" y="409575"/>
                    </a:cubicBezTo>
                    <a:cubicBezTo>
                      <a:pt x="1536700" y="428625"/>
                      <a:pt x="1554860" y="445005"/>
                      <a:pt x="1562100" y="466725"/>
                    </a:cubicBezTo>
                    <a:cubicBezTo>
                      <a:pt x="1568450" y="485775"/>
                      <a:pt x="1564442" y="512736"/>
                      <a:pt x="1581150" y="523875"/>
                    </a:cubicBezTo>
                    <a:cubicBezTo>
                      <a:pt x="1600200" y="536575"/>
                      <a:pt x="1619984" y="548238"/>
                      <a:pt x="1638300" y="561975"/>
                    </a:cubicBezTo>
                    <a:cubicBezTo>
                      <a:pt x="1651000" y="571500"/>
                      <a:pt x="1662617" y="582674"/>
                      <a:pt x="1676400" y="590550"/>
                    </a:cubicBezTo>
                    <a:cubicBezTo>
                      <a:pt x="1685117" y="595531"/>
                      <a:pt x="1695450" y="596900"/>
                      <a:pt x="1704975" y="600075"/>
                    </a:cubicBezTo>
                    <a:cubicBezTo>
                      <a:pt x="1717675" y="619125"/>
                      <a:pt x="1735835" y="635505"/>
                      <a:pt x="1743075" y="657225"/>
                    </a:cubicBezTo>
                    <a:cubicBezTo>
                      <a:pt x="1746250" y="666750"/>
                      <a:pt x="1746328" y="677960"/>
                      <a:pt x="1752600" y="685800"/>
                    </a:cubicBezTo>
                    <a:cubicBezTo>
                      <a:pt x="1759751" y="694739"/>
                      <a:pt x="1770714" y="700201"/>
                      <a:pt x="1781175" y="704850"/>
                    </a:cubicBezTo>
                    <a:cubicBezTo>
                      <a:pt x="1799525" y="713005"/>
                      <a:pt x="1818518" y="720599"/>
                      <a:pt x="1838325" y="723900"/>
                    </a:cubicBezTo>
                    <a:cubicBezTo>
                      <a:pt x="1860275" y="727558"/>
                      <a:pt x="1900602" y="731226"/>
                      <a:pt x="1924050" y="742950"/>
                    </a:cubicBezTo>
                    <a:cubicBezTo>
                      <a:pt x="1944062" y="752956"/>
                      <a:pt x="1967795" y="773340"/>
                      <a:pt x="1981200" y="790575"/>
                    </a:cubicBezTo>
                    <a:cubicBezTo>
                      <a:pt x="2065291" y="898692"/>
                      <a:pt x="1994334" y="807318"/>
                      <a:pt x="2028825" y="876300"/>
                    </a:cubicBezTo>
                    <a:cubicBezTo>
                      <a:pt x="2033945" y="886539"/>
                      <a:pt x="2042755" y="894636"/>
                      <a:pt x="2047875" y="904875"/>
                    </a:cubicBezTo>
                    <a:cubicBezTo>
                      <a:pt x="2052365" y="913855"/>
                      <a:pt x="2052524" y="924673"/>
                      <a:pt x="2057400" y="933450"/>
                    </a:cubicBezTo>
                    <a:cubicBezTo>
                      <a:pt x="2068519" y="953464"/>
                      <a:pt x="2082800" y="971550"/>
                      <a:pt x="2095500" y="990600"/>
                    </a:cubicBezTo>
                    <a:cubicBezTo>
                      <a:pt x="2101850" y="1000125"/>
                      <a:pt x="2106455" y="1011080"/>
                      <a:pt x="2114550" y="1019175"/>
                    </a:cubicBezTo>
                    <a:cubicBezTo>
                      <a:pt x="2124075" y="1028700"/>
                      <a:pt x="2134855" y="1037117"/>
                      <a:pt x="2143125" y="1047750"/>
                    </a:cubicBezTo>
                    <a:cubicBezTo>
                      <a:pt x="2157181" y="1065822"/>
                      <a:pt x="2167488" y="1086584"/>
                      <a:pt x="2181225" y="1104900"/>
                    </a:cubicBezTo>
                    <a:cubicBezTo>
                      <a:pt x="2274612" y="1229416"/>
                      <a:pt x="2159210" y="1074079"/>
                      <a:pt x="2228850" y="1171575"/>
                    </a:cubicBezTo>
                    <a:cubicBezTo>
                      <a:pt x="2238077" y="1184493"/>
                      <a:pt x="2248619" y="1196466"/>
                      <a:pt x="2257425" y="1209675"/>
                    </a:cubicBezTo>
                    <a:cubicBezTo>
                      <a:pt x="2290771" y="1259695"/>
                      <a:pt x="2294724" y="1285074"/>
                      <a:pt x="2343150" y="1333500"/>
                    </a:cubicBezTo>
                    <a:cubicBezTo>
                      <a:pt x="2352675" y="1343025"/>
                      <a:pt x="2361092" y="1353805"/>
                      <a:pt x="2371725" y="1362075"/>
                    </a:cubicBezTo>
                    <a:cubicBezTo>
                      <a:pt x="2389797" y="1376131"/>
                      <a:pt x="2409825" y="1387475"/>
                      <a:pt x="2428875" y="1400175"/>
                    </a:cubicBezTo>
                    <a:cubicBezTo>
                      <a:pt x="2443283" y="1409780"/>
                      <a:pt x="2479437" y="1435589"/>
                      <a:pt x="2495550" y="1438275"/>
                    </a:cubicBezTo>
                    <a:cubicBezTo>
                      <a:pt x="2539507" y="1445601"/>
                      <a:pt x="2584450" y="1444625"/>
                      <a:pt x="2628900" y="1447800"/>
                    </a:cubicBezTo>
                    <a:lnTo>
                      <a:pt x="2676525" y="1457325"/>
                    </a:lnTo>
                    <a:cubicBezTo>
                      <a:pt x="2695526" y="1460780"/>
                      <a:pt x="2714822" y="1462660"/>
                      <a:pt x="2733675" y="1466850"/>
                    </a:cubicBezTo>
                    <a:cubicBezTo>
                      <a:pt x="2743476" y="1469028"/>
                      <a:pt x="2752725" y="1473200"/>
                      <a:pt x="2762250" y="1476375"/>
                    </a:cubicBezTo>
                    <a:cubicBezTo>
                      <a:pt x="2787282" y="1509750"/>
                      <a:pt x="2813251" y="1541964"/>
                      <a:pt x="2828925" y="1581150"/>
                    </a:cubicBezTo>
                    <a:cubicBezTo>
                      <a:pt x="2844219" y="1619384"/>
                      <a:pt x="2849374" y="1667924"/>
                      <a:pt x="2886075" y="1695450"/>
                    </a:cubicBezTo>
                    <a:cubicBezTo>
                      <a:pt x="2942491" y="1737762"/>
                      <a:pt x="2910966" y="1715219"/>
                      <a:pt x="2981325" y="1762125"/>
                    </a:cubicBezTo>
                    <a:cubicBezTo>
                      <a:pt x="2990850" y="1768475"/>
                      <a:pt x="2999040" y="1777555"/>
                      <a:pt x="3009900" y="1781175"/>
                    </a:cubicBezTo>
                    <a:lnTo>
                      <a:pt x="3067050" y="1800225"/>
                    </a:lnTo>
                    <a:cubicBezTo>
                      <a:pt x="3076575" y="1803400"/>
                      <a:pt x="3087271" y="1804181"/>
                      <a:pt x="3095625" y="1809750"/>
                    </a:cubicBezTo>
                    <a:cubicBezTo>
                      <a:pt x="3112398" y="1820932"/>
                      <a:pt x="3131018" y="1836965"/>
                      <a:pt x="3152775" y="1838325"/>
                    </a:cubicBezTo>
                    <a:cubicBezTo>
                      <a:pt x="3193970" y="1840900"/>
                      <a:pt x="3235325" y="1838325"/>
                      <a:pt x="3276600" y="1838325"/>
                    </a:cubicBezTo>
                    <a:lnTo>
                      <a:pt x="3276600" y="1924050"/>
                    </a:lnTo>
                    <a:lnTo>
                      <a:pt x="0" y="19145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333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5105400" y="2692062"/>
                <a:ext cx="0" cy="2343488"/>
              </a:xfrm>
              <a:prstGeom prst="straightConnector1">
                <a:avLst/>
              </a:prstGeom>
              <a:ln w="4445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105400" y="5029200"/>
                <a:ext cx="3581400" cy="0"/>
              </a:xfrm>
              <a:prstGeom prst="straightConnector1">
                <a:avLst/>
              </a:prstGeom>
              <a:ln w="44450"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5400676" y="3429000"/>
                <a:ext cx="1609724" cy="1384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tx1"/>
                    </a:solidFill>
                  </a:rPr>
                  <a:t>Area Under Curve</a:t>
                </a:r>
                <a:endParaRPr lang="en-US" sz="2800" b="1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42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577173395"/>
      </p:ext>
    </p:extLst>
  </p:cSld>
  <p:clrMapOvr>
    <a:masterClrMapping/>
  </p:clrMapOvr>
  <p:transition spd="slow" advTm="90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- MAR 2014-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43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6477000"/>
            <a:ext cx="59436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562100" y="1862554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15200" y="653663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6" name="Picture 2" descr="E:\Dropbox\Workspace\RGBD Tracking\4 PRL Journal Paper\3 PRL Paper\Paper\v2.6 maryam review and result proofread\figs\new_ex_occ4_success_lar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7" t="7715" r="6024"/>
          <a:stretch/>
        </p:blipFill>
        <p:spPr bwMode="auto">
          <a:xfrm>
            <a:off x="-76200" y="1371600"/>
            <a:ext cx="9270101" cy="553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682740" y="1371600"/>
            <a:ext cx="2537460" cy="212365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 Plot</a:t>
            </a:r>
          </a:p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8849" y="6324600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 Threshold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844033" y="3663434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 Rate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42900" y="6248400"/>
            <a:ext cx="8724900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76200" y="15240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86800" y="6248400"/>
            <a:ext cx="15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947" name="Picture 3" descr="E:\Dropbox\Workspace\RGBD Tracking\4 PRL Journal Paper\3 PRL Paper\Paper\v2.6 maryam review and result proofread\figs\Legend_fr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3" y="-24282"/>
            <a:ext cx="9172433" cy="13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/>
          <p:nvPr/>
        </p:nvCxnSpPr>
        <p:spPr>
          <a:xfrm flipV="1">
            <a:off x="342900" y="1295400"/>
            <a:ext cx="0" cy="4963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571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Mean Central Point Error: Localization Success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Mean Scale Adaption Error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CRITERIA II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651250" y="3733800"/>
          <a:ext cx="4913313" cy="110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0" name="Equation" r:id="rId4" imgW="2209680" imgH="495000" progId="Equation.DSMT4">
                  <p:embed/>
                </p:oleObj>
              </mc:Choice>
              <mc:Fallback>
                <p:oleObj name="Equation" r:id="rId4" imgW="2209680" imgH="495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250" y="3733800"/>
                        <a:ext cx="4913313" cy="1109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667125" y="2157413"/>
          <a:ext cx="4911725" cy="1050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1" name="Equation" r:id="rId6" imgW="2209680" imgH="469800" progId="Equation.DSMT4">
                  <p:embed/>
                </p:oleObj>
              </mc:Choice>
              <mc:Fallback>
                <p:oleObj name="Equation" r:id="rId6" imgW="2209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67125" y="2157413"/>
                        <a:ext cx="4911725" cy="1050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MAY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44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49288" y="5070475"/>
          <a:ext cx="3246437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2" name="Equation" r:id="rId8" imgW="1117440" imgH="253800" progId="Equation.DSMT4">
                  <p:embed/>
                </p:oleObj>
              </mc:Choice>
              <mc:Fallback>
                <p:oleObj name="Equation" r:id="rId8" imgW="111744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288" y="5070475"/>
                        <a:ext cx="3246437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87875" y="5070475"/>
          <a:ext cx="350361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3" name="Equation" r:id="rId10" imgW="1206360" imgH="253800" progId="Equation.DSMT4">
                  <p:embed/>
                </p:oleObj>
              </mc:Choice>
              <mc:Fallback>
                <p:oleObj name="Equation" r:id="rId10" imgW="12063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070475"/>
                        <a:ext cx="3503613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762000" y="5867400"/>
            <a:ext cx="2957885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800600" y="5867400"/>
            <a:ext cx="3124200" cy="0"/>
          </a:xfrm>
          <a:prstGeom prst="line">
            <a:avLst/>
          </a:prstGeom>
          <a:ln w="60325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61999" y="5867400"/>
            <a:ext cx="2957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Estimated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14515" y="5867400"/>
            <a:ext cx="3110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 Truth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78139"/>
      </p:ext>
    </p:extLst>
  </p:cSld>
  <p:clrMapOvr>
    <a:masterClrMapping/>
  </p:clrMapOvr>
  <p:transition spd="slow" advTm="85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3970" name="Picture 2" descr="E:\Dropbox\Workspace\RGBD Tracking\4 PRL Journal Paper\3 PRL Paper\Code\result\comparison\new_ex_occ4_cpe_lar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-103" r="9297" b="-1"/>
          <a:stretch/>
        </p:blipFill>
        <p:spPr bwMode="auto">
          <a:xfrm>
            <a:off x="0" y="1244263"/>
            <a:ext cx="9131491" cy="576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3666" y="1295400"/>
            <a:ext cx="8577825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Center Positioning Error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3400" y="6357904"/>
            <a:ext cx="859809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533400" y="1404904"/>
            <a:ext cx="0" cy="4963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201" y="1905000"/>
            <a:ext cx="60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686800" y="635790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0" y="6412468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767834" y="3468138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CPE (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53666" y="1752600"/>
            <a:ext cx="1046534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3" descr="E:\Dropbox\Workspace\RGBD Tracking\4 PRL Journal Paper\3 PRL Paper\Paper\v2.6 maryam review and result proofread\figs\Legend_fr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3" y="-24282"/>
            <a:ext cx="9172433" cy="13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357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4" name="Picture 2" descr="E:\Dropbox\Workspace\RGBD Tracking\4 PRL Journal Paper\3 PRL Paper\Code\result\comparison\new_ex_occ4_sae_larg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r="8844"/>
          <a:stretch/>
        </p:blipFill>
        <p:spPr bwMode="auto">
          <a:xfrm>
            <a:off x="0" y="1310183"/>
            <a:ext cx="9125804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401266" y="1305580"/>
            <a:ext cx="8666534" cy="5232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Scale Adaptation Error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1000" y="6238220"/>
            <a:ext cx="8686800" cy="101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81000" y="1404315"/>
            <a:ext cx="0" cy="484408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-76199" y="1591058"/>
            <a:ext cx="609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534400" y="620550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19600" y="6260068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 rot="16200000">
            <a:off x="-832367" y="3315738"/>
            <a:ext cx="1905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SAE (</a:t>
            </a:r>
            <a:r>
              <a:rPr lang="en-US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57200" y="1600200"/>
            <a:ext cx="1046534" cy="1981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E:\Dropbox\Workspace\RGBD Tracking\4 PRL Journal Paper\3 PRL Paper\Paper\v2.6 maryam review and result proofread\figs\Legend_fram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33" y="-24282"/>
            <a:ext cx="9172433" cy="139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28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152400" y="1447800"/>
            <a:ext cx="8915400" cy="5105400"/>
          </a:xfrm>
        </p:spPr>
        <p:txBody>
          <a:bodyPr vert="horz">
            <a:norm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happens when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a tracker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doesn’t realize that the target is occluded.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happens when the target is visible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but the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tracker fails to track it as if the target is still in an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occlusion state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the estimated bounding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box has nothing in common with ground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truth box</a:t>
            </a:r>
          </a:p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FPS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execution time in frames per second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 algn="l">
              <a:buFont typeface="Wingdings" panose="05000000000000000000" pitchFamily="2" charset="2"/>
              <a:buChar char="Ø"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742950" algn="l">
              <a:buFont typeface="Wingdings" pitchFamily="2" charset="2"/>
              <a:buChar char="Ø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 algn="l">
              <a:buFont typeface="Wingdings" pitchFamily="2" charset="2"/>
              <a:buChar char="Ø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CRITERIA III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2209800" y="-11430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-2743200" y="-38101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MAY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125310"/>
      </p:ext>
    </p:extLst>
  </p:cSld>
  <p:clrMapOvr>
    <a:masterClrMapping/>
  </p:clrMapOvr>
  <p:transition spd="slow" advTm="8559">
    <p:push dir="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RESULTS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MAR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48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899017"/>
              </p:ext>
            </p:extLst>
          </p:nvPr>
        </p:nvGraphicFramePr>
        <p:xfrm>
          <a:off x="0" y="1447800"/>
          <a:ext cx="9144003" cy="54517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91216"/>
                <a:gridCol w="1007541"/>
                <a:gridCol w="1007541"/>
                <a:gridCol w="1007541"/>
                <a:gridCol w="1007541"/>
                <a:gridCol w="1007541"/>
                <a:gridCol w="1007541"/>
                <a:gridCol w="1007541"/>
              </a:tblGrid>
              <a:tr h="676016">
                <a:tc>
                  <a:txBody>
                    <a:bodyPr/>
                    <a:lstStyle/>
                    <a:p>
                      <a:pPr marL="0" marR="0" indent="102235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Tracker</a:t>
                      </a:r>
                      <a:endParaRPr lang="en-US" sz="36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AUC</a:t>
                      </a:r>
                      <a:endParaRPr lang="en-US" sz="320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CPE</a:t>
                      </a:r>
                      <a:endParaRPr lang="en-US" sz="3200" u="none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SAE</a:t>
                      </a:r>
                      <a:endParaRPr lang="en-US" sz="3200" u="none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MI</a:t>
                      </a:r>
                      <a:endParaRPr lang="en-US" sz="3200" u="none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FP</a:t>
                      </a:r>
                      <a:endParaRPr lang="en-US" sz="3200" u="none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MT</a:t>
                      </a:r>
                      <a:endParaRPr lang="en-US" sz="3200" u="none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u="none" baseline="0" dirty="0" smtClean="0">
                          <a:effectLst/>
                          <a:latin typeface="+mj-lt"/>
                          <a:ea typeface="MS Mincho" panose="02020609040205080304" pitchFamily="49" charset="-128"/>
                          <a:cs typeface="Arial" panose="020B0604020202020204" pitchFamily="34" charset="0"/>
                        </a:rPr>
                        <a:t>FPS</a:t>
                      </a:r>
                      <a:endParaRPr lang="en-US" sz="3200" u="none" baseline="0" dirty="0">
                        <a:effectLst/>
                        <a:latin typeface="+mj-lt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1548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FFFF00"/>
                          </a:solidFill>
                          <a:effectLst/>
                        </a:rPr>
                        <a:t>BCDEGST</a:t>
                      </a:r>
                      <a:r>
                        <a:rPr lang="en-US" sz="3200" dirty="0" smtClean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(proposed)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76.50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9.59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7.32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24321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FFFF00"/>
                          </a:solidFill>
                          <a:effectLst/>
                        </a:rPr>
                        <a:t>ACPF</a:t>
                      </a:r>
                      <a:r>
                        <a:rPr lang="en-US" sz="3200" dirty="0" smtClean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(</a:t>
                      </a:r>
                      <a:r>
                        <a:rPr lang="en-US" sz="2400" dirty="0" err="1" smtClean="0">
                          <a:effectLst/>
                        </a:rPr>
                        <a:t>Nummiaro</a:t>
                      </a:r>
                      <a:r>
                        <a:rPr lang="en-US" sz="2400" dirty="0" smtClean="0">
                          <a:effectLst/>
                        </a:rPr>
                        <a:t> ‘03)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27.55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90.38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35.27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12.6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31.0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90135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FFFF00"/>
                          </a:solidFill>
                          <a:effectLst/>
                        </a:rPr>
                        <a:t>STRUCK</a:t>
                      </a:r>
                      <a:r>
                        <a:rPr lang="en-US" sz="3200" dirty="0" smtClean="0">
                          <a:effectLst/>
                        </a:rPr>
                        <a:t>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(Hare ‘11)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46.67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68.74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26.61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12.6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64.4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13.4</a:t>
                      </a:r>
                      <a:endParaRPr lang="en-US" sz="3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  <a:tr h="123731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smtClean="0">
                          <a:solidFill>
                            <a:srgbClr val="FFFF00"/>
                          </a:solidFill>
                          <a:effectLst/>
                        </a:rPr>
                        <a:t>OI+SVM </a:t>
                      </a: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(Song ‘13)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69.15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9.68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12.04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20.0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0.8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</a:t>
                      </a:r>
                      <a:endParaRPr lang="en-US" sz="3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2095500" y="2438400"/>
            <a:ext cx="38481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77100" y="2457450"/>
            <a:ext cx="723900" cy="533400"/>
          </a:xfrm>
          <a:prstGeom prst="rect">
            <a:avLst/>
          </a:prstGeom>
          <a:noFill/>
          <a:ln w="47625">
            <a:solidFill>
              <a:srgbClr val="FF0000"/>
            </a:solidFill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52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76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FUTURE WORKS</a:t>
            </a:r>
            <a:endParaRPr lang="en-US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 smtClean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MAY 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 smtClean="0">
                <a:latin typeface="Times New Roman" pitchFamily="18" charset="0"/>
                <a:cs typeface="Times New Roman" pitchFamily="18" charset="0"/>
              </a:rPr>
              <a:pPr/>
              <a:t>49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Diagram 2"/>
          <p:cNvGraphicFramePr/>
          <p:nvPr>
            <p:extLst/>
          </p:nvPr>
        </p:nvGraphicFramePr>
        <p:xfrm>
          <a:off x="152400" y="1549400"/>
          <a:ext cx="8763000" cy="485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78952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0FE759CE-134F-42E8-BD6A-383F98E842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1C8E932D-9942-4EBB-8F84-D52FABC3BE4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ED18114E-3BA7-4AC8-A0BF-ED578F88BD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656B1885-6B2D-4A0B-8625-8789FE2F96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PARTICLE FILTER TR.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62200" y="2397760"/>
            <a:ext cx="4419600" cy="59944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4000" dirty="0"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04800" y="2429470"/>
            <a:ext cx="1028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• • • • • • • • 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en-US" sz="5400" b="1" cap="all" dirty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 • </a:t>
            </a:r>
            <a:r>
              <a:rPr lang="en-US" sz="5400" b="1" cap="all" dirty="0" smtClean="0">
                <a:solidFill>
                  <a:schemeClr val="bg2"/>
                </a:solidFill>
                <a:effectLst>
                  <a:glow rad="889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•</a:t>
            </a:r>
            <a:endParaRPr lang="en-US" sz="5400" b="1" cap="all" dirty="0">
              <a:solidFill>
                <a:schemeClr val="bg2"/>
              </a:solidFill>
              <a:effectLst>
                <a:glow rad="889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540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uestions?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Thank you for your time…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\\okinawa\meshgi-k\public_html\img\workhar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76800"/>
            <a:ext cx="142875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02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6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INPUT IMAGE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0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1"/>
            <a:ext cx="3200400" cy="6096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200" dirty="0" smtClean="0">
                <a:solidFill>
                  <a:srgbClr val="66FF33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Domain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637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371600"/>
            <a:ext cx="8991600" cy="51149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7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INPUT DEPTH MAP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bg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1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1"/>
            <a:ext cx="3200400" cy="609600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Depth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Domain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Chart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3853567"/>
              </p:ext>
            </p:extLst>
          </p:nvPr>
        </p:nvGraphicFramePr>
        <p:xfrm>
          <a:off x="5867400" y="3810000"/>
          <a:ext cx="3200400" cy="260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34684090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  <p:bldGraphic spid="1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8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228600"/>
            <a:ext cx="8763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SENSORY INFORMATION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28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600"/>
            <a:ext cx="3200400" cy="1295419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Sensory Information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0193745"/>
              </p:ext>
            </p:extLst>
          </p:nvPr>
        </p:nvGraphicFramePr>
        <p:xfrm>
          <a:off x="5961063" y="3505200"/>
          <a:ext cx="2500312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7" name="Equation" r:id="rId11" imgW="914400" imgH="241200" progId="Equation.DSMT4">
                  <p:embed/>
                </p:oleObj>
              </mc:Choice>
              <mc:Fallback>
                <p:oleObj name="Equation" r:id="rId11" imgW="9144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3505200"/>
                        <a:ext cx="2500312" cy="6397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2" descr="http://www.clker.com/cliparts/8/9/9/v/Q/e/walking-man-blue-hi.png"/>
          <p:cNvPicPr>
            <a:picLocks noChangeAspect="1" noChangeArrowheads="1"/>
          </p:cNvPicPr>
          <p:nvPr/>
        </p:nvPicPr>
        <p:blipFill rotWithShape="1"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22"/>
          <a:stretch/>
        </p:blipFill>
        <p:spPr bwMode="auto">
          <a:xfrm>
            <a:off x="2330633" y="3506228"/>
            <a:ext cx="882926" cy="2580942"/>
          </a:xfrm>
          <a:prstGeom prst="rect">
            <a:avLst/>
          </a:prstGeom>
          <a:noFill/>
        </p:spPr>
      </p:pic>
      <p:pic>
        <p:nvPicPr>
          <p:cNvPr id="13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 rotWithShape="1"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8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829616" y="3282392"/>
            <a:ext cx="631990" cy="1904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clker.com/cliparts/8/9/9/v/Q/e/walking-man-blue-hi.png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bg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419"/>
          <a:stretch/>
        </p:blipFill>
        <p:spPr bwMode="auto">
          <a:xfrm>
            <a:off x="792198" y="2442659"/>
            <a:ext cx="576851" cy="1679466"/>
          </a:xfrm>
          <a:prstGeom prst="rect">
            <a:avLst/>
          </a:prstGeom>
          <a:noFill/>
        </p:spPr>
      </p:pic>
      <p:pic>
        <p:nvPicPr>
          <p:cNvPr id="19" name="Picture 2" descr="http://www.clker.com/cliparts/8/9/9/v/Q/e/walking-man-blue-hi.png"/>
          <p:cNvPicPr>
            <a:picLocks noChangeAspect="1" noChangeArrowheads="1"/>
          </p:cNvPicPr>
          <p:nvPr/>
        </p:nvPicPr>
        <p:blipFill rotWithShape="1">
          <a:blip r:embed="rId1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016"/>
          <a:stretch/>
        </p:blipFill>
        <p:spPr bwMode="auto">
          <a:xfrm>
            <a:off x="6661285" y="1676400"/>
            <a:ext cx="343311" cy="991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01852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pattFill prst="wdUpDiag">
            <a:fgClr>
              <a:srgbClr val="FFFF00"/>
            </a:fgClr>
            <a:bgClr>
              <a:schemeClr val="bg1"/>
            </a:bgClr>
          </a:pattFill>
          <a:ln w="50800">
            <a:solidFill>
              <a:srgbClr val="FFFF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1"/>
          <p:cNvSpPr txBox="1">
            <a:spLocks/>
          </p:cNvSpPr>
          <p:nvPr/>
        </p:nvSpPr>
        <p:spPr>
          <a:xfrm>
            <a:off x="5867400" y="5305425"/>
            <a:ext cx="3200400" cy="1188720"/>
          </a:xfrm>
          <a:prstGeom prst="rect">
            <a:avLst/>
          </a:prstGeo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b="0" i="0" kern="1200" cap="none" spc="3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3pPr>
            <a:lvl4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accent1"/>
              </a:buClr>
              <a:buFontTx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5pPr>
            <a:lvl6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ctr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Observation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Kourosh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Meshgi</a:t>
            </a:r>
            <a:r>
              <a:rPr lang="ja-JP" alt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 ISHII LAB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2014 </a:t>
            </a:r>
            <a:r>
              <a:rPr lang="en-US" altLang="ja-JP" dirty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Slide </a:t>
            </a:r>
            <a:fld id="{219872D6-6212-4DD7-8975-79AA53CF5D83}" type="slidenum">
              <a:rPr lang="en-US">
                <a:latin typeface="Times New Roman" pitchFamily="18" charset="0"/>
                <a:cs typeface="Times New Roman" pitchFamily="18" charset="0"/>
              </a:rPr>
              <a:pPr/>
              <a:t>9</a:t>
            </a:fld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-168771"/>
            <a:ext cx="8763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STATE REPRESENTATION &amp; OBSERVATION MODEL</a:t>
            </a:r>
            <a:endParaRPr lang="en-US" sz="5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50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333" y="3505200"/>
            <a:ext cx="1752600" cy="25809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878" y="1443579"/>
            <a:ext cx="1504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Frame: </a:t>
            </a:r>
            <a:r>
              <a:rPr lang="en-US" sz="28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9" name="Rectangle 8"/>
          <p:cNvSpPr/>
          <p:nvPr/>
        </p:nvSpPr>
        <p:spPr>
          <a:xfrm>
            <a:off x="4099090" y="3205162"/>
            <a:ext cx="1447800" cy="2052637"/>
          </a:xfrm>
          <a:prstGeom prst="rect">
            <a:avLst/>
          </a:prstGeom>
          <a:noFill/>
          <a:ln w="508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 descr="http://clipartist.info/SVG/scallywag/CLIPARTIST.NET/WALKING/walking_man-999px.png"/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81364"/>
            <a:ext cx="1263980" cy="190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74" y="2441631"/>
            <a:ext cx="1140449" cy="1679466"/>
          </a:xfrm>
          <a:prstGeom prst="rect">
            <a:avLst/>
          </a:prstGeom>
          <a:noFill/>
        </p:spPr>
      </p:pic>
      <p:pic>
        <p:nvPicPr>
          <p:cNvPr id="16" name="Picture 2" descr="http://www.clker.com/cliparts/8/9/9/v/Q/e/walking-man-blue-hi.png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FFA7A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1675372"/>
            <a:ext cx="673370" cy="991628"/>
          </a:xfrm>
          <a:prstGeom prst="rect">
            <a:avLst/>
          </a:prstGeom>
          <a:noFill/>
        </p:spPr>
      </p:pic>
      <p:sp>
        <p:nvSpPr>
          <p:cNvPr id="17" name="Content Placeholder 1"/>
          <p:cNvSpPr>
            <a:spLocks noGrp="1"/>
          </p:cNvSpPr>
          <p:nvPr>
            <p:ph sz="quarter" idx="13"/>
          </p:nvPr>
        </p:nvSpPr>
        <p:spPr>
          <a:xfrm>
            <a:off x="5867400" y="2895599"/>
            <a:ext cx="3200400" cy="1905001"/>
          </a:xfrm>
          <a:solidFill>
            <a:schemeClr val="accent1">
              <a:alpha val="35000"/>
            </a:schemeClr>
          </a:solidFill>
          <a:ln>
            <a:solidFill>
              <a:schemeClr val="tx1"/>
            </a:solidFill>
          </a:ln>
        </p:spPr>
        <p:txBody>
          <a:bodyPr vert="horz">
            <a:norm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State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3073280"/>
              </p:ext>
            </p:extLst>
          </p:nvPr>
        </p:nvGraphicFramePr>
        <p:xfrm>
          <a:off x="5895230" y="4008120"/>
          <a:ext cx="3172570" cy="640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2" name="Equation" r:id="rId11" imgW="1091880" imgH="228600" progId="Equation.DSMT4">
                  <p:embed/>
                </p:oleObj>
              </mc:Choice>
              <mc:Fallback>
                <p:oleObj name="Equation" r:id="rId11" imgW="1091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5230" y="4008120"/>
                        <a:ext cx="3172570" cy="6400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520390"/>
              </p:ext>
            </p:extLst>
          </p:nvPr>
        </p:nvGraphicFramePr>
        <p:xfrm>
          <a:off x="5867400" y="3452019"/>
          <a:ext cx="1771650" cy="63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3" name="Equation" r:id="rId13" imgW="609480" imgH="228600" progId="Equation.DSMT4">
                  <p:embed/>
                </p:oleObj>
              </mc:Choice>
              <mc:Fallback>
                <p:oleObj name="Equation" r:id="rId13" imgW="609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52019"/>
                        <a:ext cx="1771650" cy="639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Left-Right Arrow 22"/>
          <p:cNvSpPr/>
          <p:nvPr/>
        </p:nvSpPr>
        <p:spPr>
          <a:xfrm>
            <a:off x="4099090" y="2895600"/>
            <a:ext cx="1447800" cy="152400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Left-Right Arrow 25"/>
          <p:cNvSpPr/>
          <p:nvPr/>
        </p:nvSpPr>
        <p:spPr>
          <a:xfrm rot="5400000">
            <a:off x="2792156" y="4163755"/>
            <a:ext cx="2052637" cy="135450"/>
          </a:xfrm>
          <a:prstGeom prst="left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2446620"/>
              </p:ext>
            </p:extLst>
          </p:nvPr>
        </p:nvGraphicFramePr>
        <p:xfrm>
          <a:off x="5918421" y="5846762"/>
          <a:ext cx="232410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64" name="Equation" r:id="rId15" imgW="799920" imgH="228600" progId="Equation.DSMT4">
                  <p:embed/>
                </p:oleObj>
              </mc:Choice>
              <mc:Fallback>
                <p:oleObj name="Equation" r:id="rId15" imgW="7999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421" y="5846762"/>
                        <a:ext cx="2324100" cy="639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Straight Arrow Connector 29"/>
          <p:cNvCxnSpPr>
            <a:stCxn id="27" idx="1"/>
          </p:cNvCxnSpPr>
          <p:nvPr/>
        </p:nvCxnSpPr>
        <p:spPr>
          <a:xfrm flipH="1" flipV="1">
            <a:off x="5029200" y="5334001"/>
            <a:ext cx="889221" cy="832642"/>
          </a:xfrm>
          <a:prstGeom prst="straightConnector1">
            <a:avLst/>
          </a:prstGeom>
          <a:ln w="19050" cap="rnd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lowchart: Connector 1"/>
          <p:cNvSpPr/>
          <p:nvPr/>
        </p:nvSpPr>
        <p:spPr>
          <a:xfrm>
            <a:off x="4022890" y="3124203"/>
            <a:ext cx="168110" cy="157162"/>
          </a:xfrm>
          <a:prstGeom prst="flowChart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651540" y="2592151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18156" y="4003040"/>
            <a:ext cx="3429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26415" y="2795350"/>
            <a:ext cx="6458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x,y</a:t>
            </a:r>
            <a:r>
              <a:rPr lang="en-US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i="1" baseline="-25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1859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0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8" grpId="0" animBg="1"/>
      <p:bldP spid="9" grpId="0" animBg="1"/>
      <p:bldP spid="17" grpId="0" build="p" animBg="1"/>
      <p:bldP spid="23" grpId="0" animBg="1"/>
      <p:bldP spid="26" grpId="0" animBg="1"/>
      <p:bldP spid="2" grpId="1" animBg="1"/>
      <p:bldP spid="20" grpId="0"/>
      <p:bldP spid="21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1|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1.2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16270</TotalTime>
  <Words>5188</Words>
  <Application>Microsoft Office PowerPoint</Application>
  <PresentationFormat>On-screen Show (4:3)</PresentationFormat>
  <Paragraphs>698</Paragraphs>
  <Slides>50</Slides>
  <Notes>49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3" baseType="lpstr">
      <vt:lpstr>MS Mincho</vt:lpstr>
      <vt:lpstr>ＭＳ Ｐ明朝</vt:lpstr>
      <vt:lpstr>Arial</vt:lpstr>
      <vt:lpstr>Calibri</vt:lpstr>
      <vt:lpstr>Garamond</vt:lpstr>
      <vt:lpstr>Tahoma</vt:lpstr>
      <vt:lpstr>Times New Roman</vt:lpstr>
      <vt:lpstr>Tunga</vt:lpstr>
      <vt:lpstr>Verdana</vt:lpstr>
      <vt:lpstr>Wingdings</vt:lpstr>
      <vt:lpstr>Wingdings 2</vt:lpstr>
      <vt:lpstr>BlackTie</vt:lpstr>
      <vt:lpstr>Equation</vt:lpstr>
      <vt:lpstr>KOUROSH MESHGI</vt:lpstr>
      <vt:lpstr>PowerPoint Presentation</vt:lpstr>
      <vt:lpstr>PowerPoint Presentation</vt:lpstr>
      <vt:lpstr>PowerPoint Presentation</vt:lpstr>
      <vt:lpstr>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model for target  Type of Occlusion is Important  Keep memory vs. Keep focus on the target</vt:lpstr>
      <vt:lpstr>PowerPoint Presentation</vt:lpstr>
      <vt:lpstr>PowerPoint Presentation</vt:lpstr>
      <vt:lpstr>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Kourosh</dc:creator>
  <cp:lastModifiedBy>Kourosh Meshgi</cp:lastModifiedBy>
  <cp:revision>1181</cp:revision>
  <dcterms:created xsi:type="dcterms:W3CDTF">2006-08-16T00:00:00Z</dcterms:created>
  <dcterms:modified xsi:type="dcterms:W3CDTF">2014-10-02T13:58:21Z</dcterms:modified>
</cp:coreProperties>
</file>